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746E-7D69-1CDC-BA25-A24152407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697F1-5F57-EB0B-AB8E-63314E7AA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2CDBB-2AFB-C38A-0109-30C29590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FED2C-9979-96D3-56F9-28FDE786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0A6C-9820-60F5-79C3-E7EBA9D3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B990-B06A-E25B-941C-DE22F93A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33A47-F8AD-9E07-0657-C21167E1D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50E6D-D345-147D-4A70-FB3D7E72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7734-6685-726A-EC6E-F5024F98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9DFA1-9136-5E3B-C6EE-5BDC4BAB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934-5349-EB0B-7D9C-44BEECB90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20508-E358-65DC-C778-48F75F81B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DFCA7-E652-0627-5747-C1562EE8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E2FF-1DD8-DE08-6C70-E8984315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B0FDB-C23A-8CB7-8741-852771C6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735D-B31E-ABA5-9507-74D9C7A4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4F955-DE4D-67CA-A7E4-543BF709B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5DF13-AD33-3E28-2DB6-01CCEF14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EA5AE-0966-1852-E39C-0D2065BC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BC96F-F24B-3DFD-681A-17175BF6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6A97-E4F6-62FC-80DD-3058E748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BFF32-78A8-82D4-B859-CE6DC6D0E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6BD5-6051-E5A7-AEC8-B531F33D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AC8E-197C-30A7-AF42-F8E59E3D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3AEE-3F35-553D-CBB0-C8081735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5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0A65-CBD8-7E7F-42E4-D8CE0E65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63D9D-2B2D-D3A0-F1F4-CC00E1193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E84FC-34A8-C0B3-2469-965907CB3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E3E97-27EA-DA5E-97F2-F8570B6B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ED038-B82A-9910-3466-80F24DBF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C5097-5E0D-F9A8-EE76-E5C50A98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2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FA77-D2D9-A7A5-DE3A-EACF760B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9E724-7105-0BBE-4AC1-A3FBBB0E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D226C-1EFD-5364-5FF0-C0302BB39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E87CF-5679-A67C-4EEB-94CD34AED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887BF-7C8B-1478-8C5F-01BD9C5B7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785055-C181-687C-3B86-89318C8B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7ECA0-2512-D270-2AD8-58549E22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9DAE0-9506-32E8-C2B9-271EB3E7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6ACA-F47E-7784-5180-6435A37F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12B49-BF25-9727-AC6F-CD44CDA9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4BFB7-A314-2503-DF6F-99362786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A4C42-3ABA-A469-CB7A-9A7DCE90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03902-3F61-9C9D-0BA8-2F501F7E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A6679-F26A-067A-97C6-6DBADD2E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28B09-9146-4D84-0EBB-1F80E83B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9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133C-E80F-D411-F918-E0C6BAD0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B39A-057C-3D88-90F8-2541EA194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C0135-CB40-4A99-71C7-7E81FE0D4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1F69D-6FD2-C1F8-94B3-9C03BC21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F4ED5-4B0A-9C96-E8A2-42B15408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2A88E-97C5-D45B-D6BE-AD8875AB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4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7EE5-E0DF-D502-5C55-F6D3D407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D4163-02CB-4CAC-AF0A-C6B08DB7D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E21FE-D0D1-85ED-C54E-92DEDB302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1449B-0187-FC01-61FB-321ECF2D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1119A-5DF2-ADCA-C79A-F8E05C68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FCD7D-EEC1-ADCA-6054-9E604787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01DB4-F768-B982-D9EC-3001E414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7935C-A589-5EFD-0BB8-440735E38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F6CC3-C3DF-164B-1110-5D08B434F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E11CF-80F1-4671-8308-047208DC2D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B79C9-B058-8ECA-0A2D-D9783BF5D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5518-131F-F3D6-EE0A-46FDAB9A3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B8E5-D045-43D3-93E0-5987ED47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way.cloud.microsoft/K4HbAiJ82WhB8QV5?ref=Lin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way.cloud.microsoft/86wyN3SLg75t8dc7?ref=Lin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2A2669-9DE9-0EE2-3181-6C65EB76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DC77D-D962-65F7-7644-26A2B072C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4" y="0"/>
            <a:ext cx="1220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5ED339-5FDB-9101-81D7-8D6629D57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5" y="83748"/>
            <a:ext cx="11958190" cy="66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FFA4EC3-C882-898F-5462-DD99AF69D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96331" cy="67717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96B812-4683-A327-6031-DFC81916A329}"/>
              </a:ext>
            </a:extLst>
          </p:cNvPr>
          <p:cNvSpPr txBox="1"/>
          <p:nvPr/>
        </p:nvSpPr>
        <p:spPr>
          <a:xfrm>
            <a:off x="1621765" y="1293963"/>
            <a:ext cx="252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CCWD Newsletter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1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8307D-5CA8-94C5-1EF3-104462F34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1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FF8C4-FABE-3600-3D86-172AC74D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3"/>
            <a:ext cx="12192000" cy="683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EA328-DD4B-BA9E-7A9D-9243D2304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1608" cy="67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2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D0A01-7E57-8C8C-FC69-9246CE16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88"/>
            <a:ext cx="12192000" cy="67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3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2F52C-388B-C64C-ACCC-B62BD77A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6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0680845C0F941973D3FF1CCF55A48" ma:contentTypeVersion="9" ma:contentTypeDescription="Create a new document." ma:contentTypeScope="" ma:versionID="d201b6aa067571afc941cfc4510e4102">
  <xsd:schema xmlns:xsd="http://www.w3.org/2001/XMLSchema" xmlns:xs="http://www.w3.org/2001/XMLSchema" xmlns:p="http://schemas.microsoft.com/office/2006/metadata/properties" xmlns:ns2="0d5cb446-661f-45af-a955-fc33b50a7cf2" xmlns:ns3="29f09638-1068-4cdc-b1ae-2bbb702c6014" targetNamespace="http://schemas.microsoft.com/office/2006/metadata/properties" ma:root="true" ma:fieldsID="0bd16c7b1cc103764adb5622102a5f7d" ns2:_="" ns3:_="">
    <xsd:import namespace="0d5cb446-661f-45af-a955-fc33b50a7cf2"/>
    <xsd:import namespace="29f09638-1068-4cdc-b1ae-2bbb702c60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b446-661f-45af-a955-fc33b50a7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09638-1068-4cdc-b1ae-2bbb702c60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6EC14F-F248-45E2-A53D-D6D4EE3E3CC9}"/>
</file>

<file path=customXml/itemProps2.xml><?xml version="1.0" encoding="utf-8"?>
<ds:datastoreItem xmlns:ds="http://schemas.openxmlformats.org/officeDocument/2006/customXml" ds:itemID="{2DDD2183-9FEB-4938-A8E1-8AE5A92D7C95}"/>
</file>

<file path=customXml/itemProps3.xml><?xml version="1.0" encoding="utf-8"?>
<ds:datastoreItem xmlns:ds="http://schemas.openxmlformats.org/officeDocument/2006/customXml" ds:itemID="{019F344D-23BD-4BC0-B472-0E6DAA3467EE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Gerkensmeyer</dc:creator>
  <cp:lastModifiedBy>Kelly Gerkensmeyer</cp:lastModifiedBy>
  <cp:revision>1</cp:revision>
  <dcterms:created xsi:type="dcterms:W3CDTF">2024-01-04T15:55:54Z</dcterms:created>
  <dcterms:modified xsi:type="dcterms:W3CDTF">2024-01-04T18:32:03Z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0x010100D0F0680845C0F941973D3FF1CCF55A48</vt:lpwstr>
  </property>
</Properties>
</file>