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6A27E-19EC-41D9-AD4A-7CF6E5A5491F}" v="6" dt="2023-12-07T23:14:53.445"/>
    <p1510:client id="{5B67DF03-5E0B-448A-8B37-ADBD316E984B}" v="2" dt="2023-12-07T23:22:10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Gerkensmeyer" userId="443686bc-a38d-4655-8901-162ea82e2596" providerId="ADAL" clId="{5436A27E-19EC-41D9-AD4A-7CF6E5A5491F}"/>
    <pc:docChg chg="addSld delSld modSld">
      <pc:chgData name="Kelly Gerkensmeyer" userId="443686bc-a38d-4655-8901-162ea82e2596" providerId="ADAL" clId="{5436A27E-19EC-41D9-AD4A-7CF6E5A5491F}" dt="2023-12-07T19:56:21.223" v="51" actId="14100"/>
      <pc:docMkLst>
        <pc:docMk/>
      </pc:docMkLst>
      <pc:sldChg chg="del">
        <pc:chgData name="Kelly Gerkensmeyer" userId="443686bc-a38d-4655-8901-162ea82e2596" providerId="ADAL" clId="{5436A27E-19EC-41D9-AD4A-7CF6E5A5491F}" dt="2023-12-07T19:34:42.576" v="1" actId="47"/>
        <pc:sldMkLst>
          <pc:docMk/>
          <pc:sldMk cId="1103963389" sldId="256"/>
        </pc:sldMkLst>
      </pc:sldChg>
      <pc:sldChg chg="addSp modSp new mod">
        <pc:chgData name="Kelly Gerkensmeyer" userId="443686bc-a38d-4655-8901-162ea82e2596" providerId="ADAL" clId="{5436A27E-19EC-41D9-AD4A-7CF6E5A5491F}" dt="2023-12-07T19:35:01.614" v="4" actId="14100"/>
        <pc:sldMkLst>
          <pc:docMk/>
          <pc:sldMk cId="2870569203" sldId="257"/>
        </pc:sldMkLst>
        <pc:picChg chg="add mod">
          <ac:chgData name="Kelly Gerkensmeyer" userId="443686bc-a38d-4655-8901-162ea82e2596" providerId="ADAL" clId="{5436A27E-19EC-41D9-AD4A-7CF6E5A5491F}" dt="2023-12-07T19:35:01.614" v="4" actId="14100"/>
          <ac:picMkLst>
            <pc:docMk/>
            <pc:sldMk cId="2870569203" sldId="257"/>
            <ac:picMk id="3" creationId="{52BEF14B-E4D8-533B-E9DD-37D76903F5A8}"/>
          </ac:picMkLst>
        </pc:picChg>
      </pc:sldChg>
      <pc:sldChg chg="addSp modSp new mod">
        <pc:chgData name="Kelly Gerkensmeyer" userId="443686bc-a38d-4655-8901-162ea82e2596" providerId="ADAL" clId="{5436A27E-19EC-41D9-AD4A-7CF6E5A5491F}" dt="2023-12-07T19:35:30.778" v="8" actId="14100"/>
        <pc:sldMkLst>
          <pc:docMk/>
          <pc:sldMk cId="1646843171" sldId="258"/>
        </pc:sldMkLst>
        <pc:picChg chg="add mod">
          <ac:chgData name="Kelly Gerkensmeyer" userId="443686bc-a38d-4655-8901-162ea82e2596" providerId="ADAL" clId="{5436A27E-19EC-41D9-AD4A-7CF6E5A5491F}" dt="2023-12-07T19:35:30.778" v="8" actId="14100"/>
          <ac:picMkLst>
            <pc:docMk/>
            <pc:sldMk cId="1646843171" sldId="258"/>
            <ac:picMk id="3" creationId="{24814D3A-DF7F-043D-1ED4-9F990DF8B505}"/>
          </ac:picMkLst>
        </pc:picChg>
      </pc:sldChg>
      <pc:sldChg chg="addSp modSp new mod">
        <pc:chgData name="Kelly Gerkensmeyer" userId="443686bc-a38d-4655-8901-162ea82e2596" providerId="ADAL" clId="{5436A27E-19EC-41D9-AD4A-7CF6E5A5491F}" dt="2023-12-07T19:35:57.215" v="12" actId="14100"/>
        <pc:sldMkLst>
          <pc:docMk/>
          <pc:sldMk cId="3611685569" sldId="259"/>
        </pc:sldMkLst>
        <pc:picChg chg="add mod">
          <ac:chgData name="Kelly Gerkensmeyer" userId="443686bc-a38d-4655-8901-162ea82e2596" providerId="ADAL" clId="{5436A27E-19EC-41D9-AD4A-7CF6E5A5491F}" dt="2023-12-07T19:35:57.215" v="12" actId="14100"/>
          <ac:picMkLst>
            <pc:docMk/>
            <pc:sldMk cId="3611685569" sldId="259"/>
            <ac:picMk id="3" creationId="{7938BD61-F0A7-D7D6-8520-962DE53734D4}"/>
          </ac:picMkLst>
        </pc:picChg>
      </pc:sldChg>
      <pc:sldChg chg="addSp modSp new mod">
        <pc:chgData name="Kelly Gerkensmeyer" userId="443686bc-a38d-4655-8901-162ea82e2596" providerId="ADAL" clId="{5436A27E-19EC-41D9-AD4A-7CF6E5A5491F}" dt="2023-12-07T19:36:34.330" v="17" actId="14100"/>
        <pc:sldMkLst>
          <pc:docMk/>
          <pc:sldMk cId="3451171606" sldId="260"/>
        </pc:sldMkLst>
        <pc:picChg chg="add mod">
          <ac:chgData name="Kelly Gerkensmeyer" userId="443686bc-a38d-4655-8901-162ea82e2596" providerId="ADAL" clId="{5436A27E-19EC-41D9-AD4A-7CF6E5A5491F}" dt="2023-12-07T19:36:34.330" v="17" actId="14100"/>
          <ac:picMkLst>
            <pc:docMk/>
            <pc:sldMk cId="3451171606" sldId="260"/>
            <ac:picMk id="3" creationId="{040D28BB-FA86-03E4-4625-8BE60F1851C6}"/>
          </ac:picMkLst>
        </pc:picChg>
      </pc:sldChg>
      <pc:sldChg chg="addSp modSp new mod">
        <pc:chgData name="Kelly Gerkensmeyer" userId="443686bc-a38d-4655-8901-162ea82e2596" providerId="ADAL" clId="{5436A27E-19EC-41D9-AD4A-7CF6E5A5491F}" dt="2023-12-07T19:37:06.779" v="21" actId="14100"/>
        <pc:sldMkLst>
          <pc:docMk/>
          <pc:sldMk cId="3716760127" sldId="261"/>
        </pc:sldMkLst>
        <pc:picChg chg="add mod">
          <ac:chgData name="Kelly Gerkensmeyer" userId="443686bc-a38d-4655-8901-162ea82e2596" providerId="ADAL" clId="{5436A27E-19EC-41D9-AD4A-7CF6E5A5491F}" dt="2023-12-07T19:37:06.779" v="21" actId="14100"/>
          <ac:picMkLst>
            <pc:docMk/>
            <pc:sldMk cId="3716760127" sldId="261"/>
            <ac:picMk id="3" creationId="{16C7F6E2-EDCF-0A02-EA98-78597FC6B763}"/>
          </ac:picMkLst>
        </pc:picChg>
      </pc:sldChg>
      <pc:sldChg chg="addSp modSp new mod">
        <pc:chgData name="Kelly Gerkensmeyer" userId="443686bc-a38d-4655-8901-162ea82e2596" providerId="ADAL" clId="{5436A27E-19EC-41D9-AD4A-7CF6E5A5491F}" dt="2023-12-07T19:37:33.421" v="27" actId="14100"/>
        <pc:sldMkLst>
          <pc:docMk/>
          <pc:sldMk cId="2334471927" sldId="262"/>
        </pc:sldMkLst>
        <pc:picChg chg="add mod">
          <ac:chgData name="Kelly Gerkensmeyer" userId="443686bc-a38d-4655-8901-162ea82e2596" providerId="ADAL" clId="{5436A27E-19EC-41D9-AD4A-7CF6E5A5491F}" dt="2023-12-07T19:37:33.421" v="27" actId="14100"/>
          <ac:picMkLst>
            <pc:docMk/>
            <pc:sldMk cId="2334471927" sldId="262"/>
            <ac:picMk id="3" creationId="{F4F43134-C061-45D0-D6FB-170FD0A660CF}"/>
          </ac:picMkLst>
        </pc:picChg>
      </pc:sldChg>
      <pc:sldChg chg="addSp modSp new mod">
        <pc:chgData name="Kelly Gerkensmeyer" userId="443686bc-a38d-4655-8901-162ea82e2596" providerId="ADAL" clId="{5436A27E-19EC-41D9-AD4A-7CF6E5A5491F}" dt="2023-12-07T19:38:00.733" v="32" actId="14100"/>
        <pc:sldMkLst>
          <pc:docMk/>
          <pc:sldMk cId="3894844170" sldId="263"/>
        </pc:sldMkLst>
        <pc:picChg chg="add mod">
          <ac:chgData name="Kelly Gerkensmeyer" userId="443686bc-a38d-4655-8901-162ea82e2596" providerId="ADAL" clId="{5436A27E-19EC-41D9-AD4A-7CF6E5A5491F}" dt="2023-12-07T19:38:00.733" v="32" actId="14100"/>
          <ac:picMkLst>
            <pc:docMk/>
            <pc:sldMk cId="3894844170" sldId="263"/>
            <ac:picMk id="3" creationId="{9786458A-9329-4255-DC4B-E3B4D4A9FCCF}"/>
          </ac:picMkLst>
        </pc:picChg>
      </pc:sldChg>
      <pc:sldChg chg="addSp modSp new mod">
        <pc:chgData name="Kelly Gerkensmeyer" userId="443686bc-a38d-4655-8901-162ea82e2596" providerId="ADAL" clId="{5436A27E-19EC-41D9-AD4A-7CF6E5A5491F}" dt="2023-12-07T19:38:23.152" v="36" actId="14100"/>
        <pc:sldMkLst>
          <pc:docMk/>
          <pc:sldMk cId="2764170005" sldId="264"/>
        </pc:sldMkLst>
        <pc:picChg chg="add mod">
          <ac:chgData name="Kelly Gerkensmeyer" userId="443686bc-a38d-4655-8901-162ea82e2596" providerId="ADAL" clId="{5436A27E-19EC-41D9-AD4A-7CF6E5A5491F}" dt="2023-12-07T19:38:23.152" v="36" actId="14100"/>
          <ac:picMkLst>
            <pc:docMk/>
            <pc:sldMk cId="2764170005" sldId="264"/>
            <ac:picMk id="3" creationId="{139AC6A1-678F-4C10-4596-45D229601214}"/>
          </ac:picMkLst>
        </pc:picChg>
      </pc:sldChg>
      <pc:sldChg chg="addSp modSp new mod">
        <pc:chgData name="Kelly Gerkensmeyer" userId="443686bc-a38d-4655-8901-162ea82e2596" providerId="ADAL" clId="{5436A27E-19EC-41D9-AD4A-7CF6E5A5491F}" dt="2023-12-07T19:39:01.161" v="40" actId="14100"/>
        <pc:sldMkLst>
          <pc:docMk/>
          <pc:sldMk cId="389369196" sldId="265"/>
        </pc:sldMkLst>
        <pc:picChg chg="add mod">
          <ac:chgData name="Kelly Gerkensmeyer" userId="443686bc-a38d-4655-8901-162ea82e2596" providerId="ADAL" clId="{5436A27E-19EC-41D9-AD4A-7CF6E5A5491F}" dt="2023-12-07T19:39:01.161" v="40" actId="14100"/>
          <ac:picMkLst>
            <pc:docMk/>
            <pc:sldMk cId="389369196" sldId="265"/>
            <ac:picMk id="3" creationId="{801B4834-BB41-74D7-A2B4-E3E1988B11A2}"/>
          </ac:picMkLst>
        </pc:picChg>
      </pc:sldChg>
      <pc:sldChg chg="addSp modSp new mod">
        <pc:chgData name="Kelly Gerkensmeyer" userId="443686bc-a38d-4655-8901-162ea82e2596" providerId="ADAL" clId="{5436A27E-19EC-41D9-AD4A-7CF6E5A5491F}" dt="2023-12-07T19:39:44.039" v="44" actId="14100"/>
        <pc:sldMkLst>
          <pc:docMk/>
          <pc:sldMk cId="2396383693" sldId="266"/>
        </pc:sldMkLst>
        <pc:picChg chg="add mod">
          <ac:chgData name="Kelly Gerkensmeyer" userId="443686bc-a38d-4655-8901-162ea82e2596" providerId="ADAL" clId="{5436A27E-19EC-41D9-AD4A-7CF6E5A5491F}" dt="2023-12-07T19:39:44.039" v="44" actId="14100"/>
          <ac:picMkLst>
            <pc:docMk/>
            <pc:sldMk cId="2396383693" sldId="266"/>
            <ac:picMk id="3" creationId="{B0E88494-26A5-CD12-C021-8AC5C0432CF3}"/>
          </ac:picMkLst>
        </pc:picChg>
      </pc:sldChg>
      <pc:sldChg chg="addSp new">
        <pc:chgData name="Kelly Gerkensmeyer" userId="443686bc-a38d-4655-8901-162ea82e2596" providerId="ADAL" clId="{5436A27E-19EC-41D9-AD4A-7CF6E5A5491F}" dt="2023-12-07T19:40:43.577" v="46"/>
        <pc:sldMkLst>
          <pc:docMk/>
          <pc:sldMk cId="1452903628" sldId="267"/>
        </pc:sldMkLst>
        <pc:graphicFrameChg chg="add">
          <ac:chgData name="Kelly Gerkensmeyer" userId="443686bc-a38d-4655-8901-162ea82e2596" providerId="ADAL" clId="{5436A27E-19EC-41D9-AD4A-7CF6E5A5491F}" dt="2023-12-07T19:40:43.577" v="46"/>
          <ac:graphicFrameMkLst>
            <pc:docMk/>
            <pc:sldMk cId="1452903628" sldId="267"/>
            <ac:graphicFrameMk id="2" creationId="{34F2452C-AE44-44AF-77B2-768A0078E753}"/>
          </ac:graphicFrameMkLst>
        </pc:graphicFrameChg>
      </pc:sldChg>
      <pc:sldChg chg="addSp modSp new mod">
        <pc:chgData name="Kelly Gerkensmeyer" userId="443686bc-a38d-4655-8901-162ea82e2596" providerId="ADAL" clId="{5436A27E-19EC-41D9-AD4A-7CF6E5A5491F}" dt="2023-12-07T19:56:21.223" v="51" actId="14100"/>
        <pc:sldMkLst>
          <pc:docMk/>
          <pc:sldMk cId="2552094479" sldId="268"/>
        </pc:sldMkLst>
        <pc:picChg chg="add mod">
          <ac:chgData name="Kelly Gerkensmeyer" userId="443686bc-a38d-4655-8901-162ea82e2596" providerId="ADAL" clId="{5436A27E-19EC-41D9-AD4A-7CF6E5A5491F}" dt="2023-12-07T19:56:21.223" v="51" actId="14100"/>
          <ac:picMkLst>
            <pc:docMk/>
            <pc:sldMk cId="2552094479" sldId="268"/>
            <ac:picMk id="3" creationId="{7F112EC0-2A42-E336-F20A-F8F243301EF2}"/>
          </ac:picMkLst>
        </pc:picChg>
      </pc:sldChg>
    </pc:docChg>
  </pc:docChgLst>
  <pc:docChgLst>
    <pc:chgData name="Kelly Gerkensmeyer" userId="443686bc-a38d-4655-8901-162ea82e2596" providerId="ADAL" clId="{5B67DF03-5E0B-448A-8B37-ADBD316E984B}"/>
    <pc:docChg chg="delSld">
      <pc:chgData name="Kelly Gerkensmeyer" userId="443686bc-a38d-4655-8901-162ea82e2596" providerId="ADAL" clId="{5B67DF03-5E0B-448A-8B37-ADBD316E984B}" dt="2023-12-07T23:22:15.078" v="0" actId="2696"/>
      <pc:docMkLst>
        <pc:docMk/>
      </pc:docMkLst>
      <pc:sldChg chg="del">
        <pc:chgData name="Kelly Gerkensmeyer" userId="443686bc-a38d-4655-8901-162ea82e2596" providerId="ADAL" clId="{5B67DF03-5E0B-448A-8B37-ADBD316E984B}" dt="2023-12-07T23:22:15.078" v="0" actId="2696"/>
        <pc:sldMkLst>
          <pc:docMk/>
          <pc:sldMk cId="1452903628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69B0-56D2-EA76-FBB4-4F7DFCE73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2D4B7-FEC6-76CA-8515-12D3C0226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E46A9-A33D-5595-A13C-AC5004F7F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57D8-E68E-47C5-9751-F6FC5F05A88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560C1-E447-08DA-689B-90847B41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6AB4B-A0D6-9E43-A5DE-688EA2C1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488C-D669-4342-853B-427C9EEC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8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27E1-3365-441A-595A-4411693F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6D3DF-18F1-835E-BFA5-6A384DDF0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B568C-6835-1E49-AA95-3A333DDC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57D8-E68E-47C5-9751-F6FC5F05A88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D1C07-38FD-2492-17AF-DBD09DB1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E7CDD-3AC1-B36D-234D-E89E76AB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488C-D669-4342-853B-427C9EEC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2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ECF5F1-0135-ADE4-848C-889042EB1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9E053-1F3A-4C27-6FE5-900534C21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806E5-DB9E-5AA9-706E-245BB3EA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57D8-E68E-47C5-9751-F6FC5F05A88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A0476-330E-4343-DE11-0590C816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1C0BD-1C0A-4171-1A6A-179D11A7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488C-D669-4342-853B-427C9EEC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1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0247-78B6-5566-CD21-0AF499181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9BA14-E521-6D92-D9C1-90BA2235B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9F23F-9D95-CF26-B30D-7DBBB3D6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57D8-E68E-47C5-9751-F6FC5F05A88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78E1A-CB07-ECB5-25C0-11991297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EC761-4CCF-5F64-D720-CB203EEA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488C-D669-4342-853B-427C9EEC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EE0A-F412-EE91-94B4-8FD70BDD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9D653-14B4-5563-ADE9-69B4AB8B0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E5CF4-AF44-4541-2967-4B9FF96B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57D8-E68E-47C5-9751-F6FC5F05A88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0818E-E93F-EBE1-15C6-884AE73B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6D55B-BD6B-1A2C-B01C-32DB4BA3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488C-D669-4342-853B-427C9EEC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83F8-38FA-A141-794F-6406AB20D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B59E6-3E5C-3E22-139A-499E6BF71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87CA4-D5DE-D035-1BC8-DD50ADC4B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9C1A3-0B40-E8D9-8283-C608CC2E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57D8-E68E-47C5-9751-F6FC5F05A88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E5D39-6257-99B1-7FBA-C758CBFB3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2B3EC-CCD5-342E-BB4B-54A44DEC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488C-D669-4342-853B-427C9EEC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3A90A-4146-8FFE-FBE1-7A8DBD7A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52EB4-A8EB-E30F-0FEC-E83BC3BE2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D7755-30A9-283D-3B3B-90B758406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FD1A5-BD53-AE10-CF4E-EC6F85F0E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252EC-5EDC-8608-5F0E-CC77AC1A3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1798BB-60FA-8A3A-6BC1-6F7B62EC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57D8-E68E-47C5-9751-F6FC5F05A88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42D7D-707C-9125-03AF-F253E80F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FE1016-82A4-EAFF-4A80-F7C0A796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488C-D669-4342-853B-427C9EEC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4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D1D7-63D3-0FCE-DE24-B67C1F60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9EC18-C249-58C6-D74D-ADDF4B1B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57D8-E68E-47C5-9751-F6FC5F05A88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F5C0D-81F4-BE0D-9678-F7EA8EED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32722-9DA5-17BA-4E28-7D597EF7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488C-D669-4342-853B-427C9EEC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B0592-5DE3-1DE5-66AE-13FB9F38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57D8-E68E-47C5-9751-F6FC5F05A88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B306D2-EBA2-CDD1-2A31-79C46366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3460A-FCB5-5878-B129-A29B1ED1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488C-D669-4342-853B-427C9EEC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5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E226-5CE0-252B-BE53-A6B61366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72734-6882-C18C-50AA-6B5EC4A23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6ABA3-7BA8-9574-A0FE-37424C899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037DD-26AA-0DBF-0084-EEB79CE71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57D8-E68E-47C5-9751-F6FC5F05A88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7B51F-5DFF-9578-9541-357EC89B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2E46B-DE46-5F94-C7CD-3A53BE78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488C-D669-4342-853B-427C9EEC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0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A4AF-A823-58AD-F922-F752A948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F625F-28CC-4E05-A9E7-F222A2E52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F1F77-43C9-C318-3AA2-55288DDFC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C0E75-C7FC-8D36-B4B8-6C5AB447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57D8-E68E-47C5-9751-F6FC5F05A88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99273-3411-C22E-1066-ADDA59F2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38F45-14C0-0D25-BD4A-02CA63C5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488C-D669-4342-853B-427C9EEC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5743AE-7EE0-90BC-9A8E-465387B8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5AD74-2B2A-A978-2CDA-057A01526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72BCB-8C94-CECB-E60B-4CD3A8AEF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E57D8-E68E-47C5-9751-F6FC5F05A88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64343-4396-79FB-4F8C-1052156BB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15AD6-D1FE-BB32-2D75-8E5E43ED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2488C-D669-4342-853B-427C9EEC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4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BEF14B-E4D8-533B-E9DD-37D76903F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6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1B4834-BB41-74D7-A2B4-E3E1988B1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88494-26A5-CD12-C021-8AC5C0432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8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14D3A-DF7F-043D-1ED4-9F990DF8B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4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38BD61-F0A7-D7D6-8520-962DE5373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0D28BB-FA86-03E4-4625-8BE60F18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7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C7F6E2-EDCF-0A02-EA98-78597FC6B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6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43134-C061-45D0-D6FB-170FD0A66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7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86458A-9329-4255-DC4B-E3B4D4A9F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3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4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12EC0-2A42-E336-F20A-F8F243301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4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9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AC6A1-678F-4C10-4596-45D229601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70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0680845C0F941973D3FF1CCF55A48" ma:contentTypeVersion="5" ma:contentTypeDescription="Create a new document." ma:contentTypeScope="" ma:versionID="12982ac603f55331cdc9b2164f081896">
  <xsd:schema xmlns:xsd="http://www.w3.org/2001/XMLSchema" xmlns:xs="http://www.w3.org/2001/XMLSchema" xmlns:p="http://schemas.microsoft.com/office/2006/metadata/properties" xmlns:ns2="0d5cb446-661f-45af-a955-fc33b50a7cf2" xmlns:ns3="29f09638-1068-4cdc-b1ae-2bbb702c6014" targetNamespace="http://schemas.microsoft.com/office/2006/metadata/properties" ma:root="true" ma:fieldsID="f601bde19b7f7b6a2332bbb06c1e5e56" ns2:_="" ns3:_="">
    <xsd:import namespace="0d5cb446-661f-45af-a955-fc33b50a7cf2"/>
    <xsd:import namespace="29f09638-1068-4cdc-b1ae-2bbb702c601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b446-661f-45af-a955-fc33b50a7c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09638-1068-4cdc-b1ae-2bbb702c60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92B92A-CCFC-41F3-A336-8661CCDBFC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b446-661f-45af-a955-fc33b50a7cf2"/>
    <ds:schemaRef ds:uri="29f09638-1068-4cdc-b1ae-2bbb702c60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4F9D00-DFFB-4C8B-912E-A440D1D51014}">
  <ds:schemaRefs>
    <ds:schemaRef ds:uri="http://purl.org/dc/elements/1.1/"/>
    <ds:schemaRef ds:uri="http://www.w3.org/XML/1998/namespace"/>
    <ds:schemaRef ds:uri="29f09638-1068-4cdc-b1ae-2bbb702c6014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d5cb446-661f-45af-a955-fc33b50a7cf2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CE01EE6-0E3E-459E-A01F-66DA74FD53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Gerkensmeyer</dc:creator>
  <cp:lastModifiedBy>Kelly Gerkensmeyer</cp:lastModifiedBy>
  <cp:revision>1</cp:revision>
  <dcterms:created xsi:type="dcterms:W3CDTF">2023-12-07T19:34:02Z</dcterms:created>
  <dcterms:modified xsi:type="dcterms:W3CDTF">2023-12-07T23:22:19Z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0x010100D0F0680845C0F941973D3FF1CCF55A48</vt:lpwstr>
  </property>
</Properties>
</file>