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5" r:id="rId3"/>
    <p:sldId id="276" r:id="rId4"/>
    <p:sldId id="277" r:id="rId5"/>
    <p:sldId id="274" r:id="rId6"/>
    <p:sldId id="279" r:id="rId7"/>
    <p:sldId id="28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731DE4-56AE-4709-804C-337628C842FC}" v="32" dt="2025-08-26T21:48:36.674"/>
    <p1510:client id="{22B9EA3D-D1F9-41E7-A6F3-B50A668388E8}" v="18" dt="2025-08-26T17:38:52.8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varScale="1">
        <p:scale>
          <a:sx n="150" d="100"/>
          <a:sy n="150" d="100"/>
        </p:scale>
        <p:origin x="294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Brown" userId="6d68b1d2-5a0f-4ac0-a18f-5f8ea956e5c7" providerId="ADAL" clId="{12731DE4-56AE-4709-804C-337628C842FC}"/>
    <pc:docChg chg="undo custSel addSld delSld modSld sldOrd">
      <pc:chgData name="Alex Brown" userId="6d68b1d2-5a0f-4ac0-a18f-5f8ea956e5c7" providerId="ADAL" clId="{12731DE4-56AE-4709-804C-337628C842FC}" dt="2025-08-26T22:03:25.569" v="2402" actId="20577"/>
      <pc:docMkLst>
        <pc:docMk/>
      </pc:docMkLst>
      <pc:sldChg chg="delSp modSp mod">
        <pc:chgData name="Alex Brown" userId="6d68b1d2-5a0f-4ac0-a18f-5f8ea956e5c7" providerId="ADAL" clId="{12731DE4-56AE-4709-804C-337628C842FC}" dt="2025-08-26T21:07:35.099" v="1757" actId="20577"/>
        <pc:sldMkLst>
          <pc:docMk/>
          <pc:sldMk cId="3504710209" sldId="273"/>
        </pc:sldMkLst>
        <pc:spChg chg="mod">
          <ac:chgData name="Alex Brown" userId="6d68b1d2-5a0f-4ac0-a18f-5f8ea956e5c7" providerId="ADAL" clId="{12731DE4-56AE-4709-804C-337628C842FC}" dt="2025-08-26T21:07:35.099" v="1757" actId="20577"/>
          <ac:spMkLst>
            <pc:docMk/>
            <pc:sldMk cId="3504710209" sldId="273"/>
            <ac:spMk id="3" creationId="{7AB18182-110A-01D0-2294-6E7B0B936F6E}"/>
          </ac:spMkLst>
        </pc:spChg>
        <pc:picChg chg="del">
          <ac:chgData name="Alex Brown" userId="6d68b1d2-5a0f-4ac0-a18f-5f8ea956e5c7" providerId="ADAL" clId="{12731DE4-56AE-4709-804C-337628C842FC}" dt="2025-08-26T17:50:54.753" v="115" actId="478"/>
          <ac:picMkLst>
            <pc:docMk/>
            <pc:sldMk cId="3504710209" sldId="273"/>
            <ac:picMk id="6" creationId="{D632F160-A943-8C41-B5C8-BA4D03F41121}"/>
          </ac:picMkLst>
        </pc:picChg>
      </pc:sldChg>
      <pc:sldChg chg="addSp delSp modSp mod ord">
        <pc:chgData name="Alex Brown" userId="6d68b1d2-5a0f-4ac0-a18f-5f8ea956e5c7" providerId="ADAL" clId="{12731DE4-56AE-4709-804C-337628C842FC}" dt="2025-08-26T21:10:11.001" v="1761"/>
        <pc:sldMkLst>
          <pc:docMk/>
          <pc:sldMk cId="2657847293" sldId="274"/>
        </pc:sldMkLst>
        <pc:spChg chg="mod">
          <ac:chgData name="Alex Brown" userId="6d68b1d2-5a0f-4ac0-a18f-5f8ea956e5c7" providerId="ADAL" clId="{12731DE4-56AE-4709-804C-337628C842FC}" dt="2025-08-26T17:53:12.877" v="163" actId="20577"/>
          <ac:spMkLst>
            <pc:docMk/>
            <pc:sldMk cId="2657847293" sldId="274"/>
            <ac:spMk id="2" creationId="{1BFDB94E-14D9-8463-5F40-57D5D185EB6D}"/>
          </ac:spMkLst>
        </pc:spChg>
        <pc:spChg chg="del">
          <ac:chgData name="Alex Brown" userId="6d68b1d2-5a0f-4ac0-a18f-5f8ea956e5c7" providerId="ADAL" clId="{12731DE4-56AE-4709-804C-337628C842FC}" dt="2025-08-26T17:53:08.287" v="162" actId="478"/>
          <ac:spMkLst>
            <pc:docMk/>
            <pc:sldMk cId="2657847293" sldId="274"/>
            <ac:spMk id="3" creationId="{A1ABBAAE-D7DD-90E9-12DD-C5432F516038}"/>
          </ac:spMkLst>
        </pc:spChg>
        <pc:spChg chg="add del mod">
          <ac:chgData name="Alex Brown" userId="6d68b1d2-5a0f-4ac0-a18f-5f8ea956e5c7" providerId="ADAL" clId="{12731DE4-56AE-4709-804C-337628C842FC}" dt="2025-08-26T18:55:21.201" v="164"/>
          <ac:spMkLst>
            <pc:docMk/>
            <pc:sldMk cId="2657847293" sldId="274"/>
            <ac:spMk id="7" creationId="{8628BAFD-A2AA-5110-7509-49F6F0B35825}"/>
          </ac:spMkLst>
        </pc:spChg>
        <pc:spChg chg="add mod">
          <ac:chgData name="Alex Brown" userId="6d68b1d2-5a0f-4ac0-a18f-5f8ea956e5c7" providerId="ADAL" clId="{12731DE4-56AE-4709-804C-337628C842FC}" dt="2025-08-26T19:05:23.789" v="221" actId="14100"/>
          <ac:spMkLst>
            <pc:docMk/>
            <pc:sldMk cId="2657847293" sldId="274"/>
            <ac:spMk id="15" creationId="{EA5D12A4-B6BA-C2F3-A7E5-F14D7B83D575}"/>
          </ac:spMkLst>
        </pc:spChg>
        <pc:spChg chg="add mod">
          <ac:chgData name="Alex Brown" userId="6d68b1d2-5a0f-4ac0-a18f-5f8ea956e5c7" providerId="ADAL" clId="{12731DE4-56AE-4709-804C-337628C842FC}" dt="2025-08-26T19:05:42.888" v="236" actId="20577"/>
          <ac:spMkLst>
            <pc:docMk/>
            <pc:sldMk cId="2657847293" sldId="274"/>
            <ac:spMk id="16" creationId="{25F163F2-D512-FDA1-084E-333CF94AF7E6}"/>
          </ac:spMkLst>
        </pc:spChg>
        <pc:spChg chg="add mod">
          <ac:chgData name="Alex Brown" userId="6d68b1d2-5a0f-4ac0-a18f-5f8ea956e5c7" providerId="ADAL" clId="{12731DE4-56AE-4709-804C-337628C842FC}" dt="2025-08-26T19:06:14.340" v="240" actId="20577"/>
          <ac:spMkLst>
            <pc:docMk/>
            <pc:sldMk cId="2657847293" sldId="274"/>
            <ac:spMk id="17" creationId="{991385D2-2774-0482-5FAF-99127622346F}"/>
          </ac:spMkLst>
        </pc:spChg>
        <pc:spChg chg="add mod">
          <ac:chgData name="Alex Brown" userId="6d68b1d2-5a0f-4ac0-a18f-5f8ea956e5c7" providerId="ADAL" clId="{12731DE4-56AE-4709-804C-337628C842FC}" dt="2025-08-26T19:06:53.184" v="266" actId="1076"/>
          <ac:spMkLst>
            <pc:docMk/>
            <pc:sldMk cId="2657847293" sldId="274"/>
            <ac:spMk id="18" creationId="{8D3B1862-467C-9070-8F23-D7F209B4E842}"/>
          </ac:spMkLst>
        </pc:spChg>
        <pc:spChg chg="add mod">
          <ac:chgData name="Alex Brown" userId="6d68b1d2-5a0f-4ac0-a18f-5f8ea956e5c7" providerId="ADAL" clId="{12731DE4-56AE-4709-804C-337628C842FC}" dt="2025-08-26T19:12:03.743" v="306" actId="14100"/>
          <ac:spMkLst>
            <pc:docMk/>
            <pc:sldMk cId="2657847293" sldId="274"/>
            <ac:spMk id="19" creationId="{3F47E377-824A-3956-BEC6-53A3DFA829E6}"/>
          </ac:spMkLst>
        </pc:spChg>
        <pc:spChg chg="add mod">
          <ac:chgData name="Alex Brown" userId="6d68b1d2-5a0f-4ac0-a18f-5f8ea956e5c7" providerId="ADAL" clId="{12731DE4-56AE-4709-804C-337628C842FC}" dt="2025-08-26T19:12:30.877" v="323" actId="14100"/>
          <ac:spMkLst>
            <pc:docMk/>
            <pc:sldMk cId="2657847293" sldId="274"/>
            <ac:spMk id="20" creationId="{7DFCDF34-BF19-120F-5E4B-FB31F2CC09A5}"/>
          </ac:spMkLst>
        </pc:spChg>
        <pc:picChg chg="del mod">
          <ac:chgData name="Alex Brown" userId="6d68b1d2-5a0f-4ac0-a18f-5f8ea956e5c7" providerId="ADAL" clId="{12731DE4-56AE-4709-804C-337628C842FC}" dt="2025-08-26T17:51:00.328" v="117" actId="478"/>
          <ac:picMkLst>
            <pc:docMk/>
            <pc:sldMk cId="2657847293" sldId="274"/>
            <ac:picMk id="6" creationId="{F1875D5E-2ED8-F14B-07BA-0844DEAC0D6E}"/>
          </ac:picMkLst>
        </pc:picChg>
        <pc:picChg chg="add mod">
          <ac:chgData name="Alex Brown" userId="6d68b1d2-5a0f-4ac0-a18f-5f8ea956e5c7" providerId="ADAL" clId="{12731DE4-56AE-4709-804C-337628C842FC}" dt="2025-08-26T19:00:47.339" v="167" actId="1076"/>
          <ac:picMkLst>
            <pc:docMk/>
            <pc:sldMk cId="2657847293" sldId="274"/>
            <ac:picMk id="9" creationId="{DCC9E797-01BF-EC88-E33C-AD03D46DFD29}"/>
          </ac:picMkLst>
        </pc:picChg>
        <pc:picChg chg="add mod">
          <ac:chgData name="Alex Brown" userId="6d68b1d2-5a0f-4ac0-a18f-5f8ea956e5c7" providerId="ADAL" clId="{12731DE4-56AE-4709-804C-337628C842FC}" dt="2025-08-26T19:02:43.032" v="174" actId="1076"/>
          <ac:picMkLst>
            <pc:docMk/>
            <pc:sldMk cId="2657847293" sldId="274"/>
            <ac:picMk id="11" creationId="{63FE42D6-AA73-DACC-EDA1-57F1583A83A6}"/>
          </ac:picMkLst>
        </pc:picChg>
        <pc:picChg chg="add mod">
          <ac:chgData name="Alex Brown" userId="6d68b1d2-5a0f-4ac0-a18f-5f8ea956e5c7" providerId="ADAL" clId="{12731DE4-56AE-4709-804C-337628C842FC}" dt="2025-08-26T19:03:41.827" v="182" actId="1076"/>
          <ac:picMkLst>
            <pc:docMk/>
            <pc:sldMk cId="2657847293" sldId="274"/>
            <ac:picMk id="13" creationId="{B9536D47-AA30-D06C-3E04-CB40855FC086}"/>
          </ac:picMkLst>
        </pc:picChg>
        <pc:picChg chg="add mod">
          <ac:chgData name="Alex Brown" userId="6d68b1d2-5a0f-4ac0-a18f-5f8ea956e5c7" providerId="ADAL" clId="{12731DE4-56AE-4709-804C-337628C842FC}" dt="2025-08-26T19:03:59.730" v="185" actId="14100"/>
          <ac:picMkLst>
            <pc:docMk/>
            <pc:sldMk cId="2657847293" sldId="274"/>
            <ac:picMk id="14" creationId="{177791EF-41C6-BC59-E14A-B05BEFDB2D2A}"/>
          </ac:picMkLst>
        </pc:picChg>
      </pc:sldChg>
      <pc:sldChg chg="addSp delSp modSp mod">
        <pc:chgData name="Alex Brown" userId="6d68b1d2-5a0f-4ac0-a18f-5f8ea956e5c7" providerId="ADAL" clId="{12731DE4-56AE-4709-804C-337628C842FC}" dt="2025-08-26T20:14:22.527" v="1317" actId="20577"/>
        <pc:sldMkLst>
          <pc:docMk/>
          <pc:sldMk cId="4205368736" sldId="275"/>
        </pc:sldMkLst>
        <pc:spChg chg="mod">
          <ac:chgData name="Alex Brown" userId="6d68b1d2-5a0f-4ac0-a18f-5f8ea956e5c7" providerId="ADAL" clId="{12731DE4-56AE-4709-804C-337628C842FC}" dt="2025-08-26T17:53:00.587" v="161" actId="20577"/>
          <ac:spMkLst>
            <pc:docMk/>
            <pc:sldMk cId="4205368736" sldId="275"/>
            <ac:spMk id="2" creationId="{F1AEE785-B5DD-F85B-6763-13C2F05CB314}"/>
          </ac:spMkLst>
        </pc:spChg>
        <pc:spChg chg="del">
          <ac:chgData name="Alex Brown" userId="6d68b1d2-5a0f-4ac0-a18f-5f8ea956e5c7" providerId="ADAL" clId="{12731DE4-56AE-4709-804C-337628C842FC}" dt="2025-08-26T17:52:41.904" v="157" actId="478"/>
          <ac:spMkLst>
            <pc:docMk/>
            <pc:sldMk cId="4205368736" sldId="275"/>
            <ac:spMk id="3" creationId="{0064C5E9-EF63-8049-D5CF-061A8CA308E8}"/>
          </ac:spMkLst>
        </pc:spChg>
        <pc:spChg chg="del">
          <ac:chgData name="Alex Brown" userId="6d68b1d2-5a0f-4ac0-a18f-5f8ea956e5c7" providerId="ADAL" clId="{12731DE4-56AE-4709-804C-337628C842FC}" dt="2025-08-26T17:52:55.738" v="159" actId="478"/>
          <ac:spMkLst>
            <pc:docMk/>
            <pc:sldMk cId="4205368736" sldId="275"/>
            <ac:spMk id="5" creationId="{B7312C30-7145-05CA-0E22-74A8F549388A}"/>
          </ac:spMkLst>
        </pc:spChg>
        <pc:spChg chg="add del mod">
          <ac:chgData name="Alex Brown" userId="6d68b1d2-5a0f-4ac0-a18f-5f8ea956e5c7" providerId="ADAL" clId="{12731DE4-56AE-4709-804C-337628C842FC}" dt="2025-08-26T17:52:53.774" v="158" actId="478"/>
          <ac:spMkLst>
            <pc:docMk/>
            <pc:sldMk cId="4205368736" sldId="275"/>
            <ac:spMk id="8" creationId="{86E3D0C3-94F5-D137-6C4C-E064E584590F}"/>
          </ac:spMkLst>
        </pc:spChg>
        <pc:spChg chg="add mod">
          <ac:chgData name="Alex Brown" userId="6d68b1d2-5a0f-4ac0-a18f-5f8ea956e5c7" providerId="ADAL" clId="{12731DE4-56AE-4709-804C-337628C842FC}" dt="2025-08-26T20:14:22.527" v="1317" actId="20577"/>
          <ac:spMkLst>
            <pc:docMk/>
            <pc:sldMk cId="4205368736" sldId="275"/>
            <ac:spMk id="18" creationId="{E23A1D6F-45C3-D64D-8452-E98D76D72DFB}"/>
          </ac:spMkLst>
        </pc:spChg>
        <pc:picChg chg="del">
          <ac:chgData name="Alex Brown" userId="6d68b1d2-5a0f-4ac0-a18f-5f8ea956e5c7" providerId="ADAL" clId="{12731DE4-56AE-4709-804C-337628C842FC}" dt="2025-08-26T17:51:03.476" v="118" actId="478"/>
          <ac:picMkLst>
            <pc:docMk/>
            <pc:sldMk cId="4205368736" sldId="275"/>
            <ac:picMk id="6" creationId="{5F1985CC-A2FE-1083-71A9-D6524A1406FE}"/>
          </ac:picMkLst>
        </pc:picChg>
        <pc:picChg chg="add del mod">
          <ac:chgData name="Alex Brown" userId="6d68b1d2-5a0f-4ac0-a18f-5f8ea956e5c7" providerId="ADAL" clId="{12731DE4-56AE-4709-804C-337628C842FC}" dt="2025-08-26T19:54:34.644" v="329" actId="478"/>
          <ac:picMkLst>
            <pc:docMk/>
            <pc:sldMk cId="4205368736" sldId="275"/>
            <ac:picMk id="10" creationId="{912EEEBC-A780-1703-02BD-2990FDC010D9}"/>
          </ac:picMkLst>
        </pc:picChg>
        <pc:picChg chg="add del mod">
          <ac:chgData name="Alex Brown" userId="6d68b1d2-5a0f-4ac0-a18f-5f8ea956e5c7" providerId="ADAL" clId="{12731DE4-56AE-4709-804C-337628C842FC}" dt="2025-08-26T19:54:40.043" v="331" actId="478"/>
          <ac:picMkLst>
            <pc:docMk/>
            <pc:sldMk cId="4205368736" sldId="275"/>
            <ac:picMk id="12" creationId="{AC9211F8-89BE-1562-8B78-AA98B457A2C5}"/>
          </ac:picMkLst>
        </pc:picChg>
        <pc:picChg chg="add del mod">
          <ac:chgData name="Alex Brown" userId="6d68b1d2-5a0f-4ac0-a18f-5f8ea956e5c7" providerId="ADAL" clId="{12731DE4-56AE-4709-804C-337628C842FC}" dt="2025-08-26T19:55:03.363" v="337" actId="478"/>
          <ac:picMkLst>
            <pc:docMk/>
            <pc:sldMk cId="4205368736" sldId="275"/>
            <ac:picMk id="14" creationId="{3239F140-E94F-73BE-B8E6-C63BF0DBD74D}"/>
          </ac:picMkLst>
        </pc:picChg>
        <pc:picChg chg="add mod">
          <ac:chgData name="Alex Brown" userId="6d68b1d2-5a0f-4ac0-a18f-5f8ea956e5c7" providerId="ADAL" clId="{12731DE4-56AE-4709-804C-337628C842FC}" dt="2025-08-26T19:55:41.965" v="342" actId="14100"/>
          <ac:picMkLst>
            <pc:docMk/>
            <pc:sldMk cId="4205368736" sldId="275"/>
            <ac:picMk id="16" creationId="{FCAEA473-2FAE-2BBD-2205-F74565150A88}"/>
          </ac:picMkLst>
        </pc:picChg>
      </pc:sldChg>
      <pc:sldChg chg="addSp delSp modSp add mod">
        <pc:chgData name="Alex Brown" userId="6d68b1d2-5a0f-4ac0-a18f-5f8ea956e5c7" providerId="ADAL" clId="{12731DE4-56AE-4709-804C-337628C842FC}" dt="2025-08-26T21:06:26.924" v="1726" actId="20577"/>
        <pc:sldMkLst>
          <pc:docMk/>
          <pc:sldMk cId="547756740" sldId="276"/>
        </pc:sldMkLst>
        <pc:spChg chg="add mod">
          <ac:chgData name="Alex Brown" userId="6d68b1d2-5a0f-4ac0-a18f-5f8ea956e5c7" providerId="ADAL" clId="{12731DE4-56AE-4709-804C-337628C842FC}" dt="2025-08-26T20:16:40.303" v="1573" actId="1076"/>
          <ac:spMkLst>
            <pc:docMk/>
            <pc:sldMk cId="547756740" sldId="276"/>
            <ac:spMk id="3" creationId="{3CEFDD1C-4950-E565-0253-540741F0F637}"/>
          </ac:spMkLst>
        </pc:spChg>
        <pc:spChg chg="add mod">
          <ac:chgData name="Alex Brown" userId="6d68b1d2-5a0f-4ac0-a18f-5f8ea956e5c7" providerId="ADAL" clId="{12731DE4-56AE-4709-804C-337628C842FC}" dt="2025-08-26T21:02:42.945" v="1648" actId="692"/>
          <ac:spMkLst>
            <pc:docMk/>
            <pc:sldMk cId="547756740" sldId="276"/>
            <ac:spMk id="15" creationId="{F3C64BE5-F978-9084-A550-5E38BB908C57}"/>
          </ac:spMkLst>
        </pc:spChg>
        <pc:spChg chg="add mod">
          <ac:chgData name="Alex Brown" userId="6d68b1d2-5a0f-4ac0-a18f-5f8ea956e5c7" providerId="ADAL" clId="{12731DE4-56AE-4709-804C-337628C842FC}" dt="2025-08-26T21:04:24.108" v="1682" actId="1076"/>
          <ac:spMkLst>
            <pc:docMk/>
            <pc:sldMk cId="547756740" sldId="276"/>
            <ac:spMk id="16" creationId="{5C6C953B-5EA7-CF80-A3FE-4DF6F0647199}"/>
          </ac:spMkLst>
        </pc:spChg>
        <pc:spChg chg="add mod">
          <ac:chgData name="Alex Brown" userId="6d68b1d2-5a0f-4ac0-a18f-5f8ea956e5c7" providerId="ADAL" clId="{12731DE4-56AE-4709-804C-337628C842FC}" dt="2025-08-26T21:04:48.666" v="1686" actId="1076"/>
          <ac:spMkLst>
            <pc:docMk/>
            <pc:sldMk cId="547756740" sldId="276"/>
            <ac:spMk id="19" creationId="{28C6FAD6-F248-AC51-D145-B314F91C8262}"/>
          </ac:spMkLst>
        </pc:spChg>
        <pc:spChg chg="add mod">
          <ac:chgData name="Alex Brown" userId="6d68b1d2-5a0f-4ac0-a18f-5f8ea956e5c7" providerId="ADAL" clId="{12731DE4-56AE-4709-804C-337628C842FC}" dt="2025-08-26T21:05:37.316" v="1703" actId="20577"/>
          <ac:spMkLst>
            <pc:docMk/>
            <pc:sldMk cId="547756740" sldId="276"/>
            <ac:spMk id="21" creationId="{4E463073-FEA4-70EB-2EA1-37E78FD588CE}"/>
          </ac:spMkLst>
        </pc:spChg>
        <pc:spChg chg="add mod">
          <ac:chgData name="Alex Brown" userId="6d68b1d2-5a0f-4ac0-a18f-5f8ea956e5c7" providerId="ADAL" clId="{12731DE4-56AE-4709-804C-337628C842FC}" dt="2025-08-26T21:06:26.924" v="1726" actId="20577"/>
          <ac:spMkLst>
            <pc:docMk/>
            <pc:sldMk cId="547756740" sldId="276"/>
            <ac:spMk id="24" creationId="{AAA53F22-B65B-41ED-EA1B-92A62823C9C2}"/>
          </ac:spMkLst>
        </pc:spChg>
        <pc:picChg chg="add del mod">
          <ac:chgData name="Alex Brown" userId="6d68b1d2-5a0f-4ac0-a18f-5f8ea956e5c7" providerId="ADAL" clId="{12731DE4-56AE-4709-804C-337628C842FC}" dt="2025-08-26T20:06:35.190" v="722" actId="478"/>
          <ac:picMkLst>
            <pc:docMk/>
            <pc:sldMk cId="547756740" sldId="276"/>
            <ac:picMk id="6" creationId="{DA2A00B0-2A84-09A6-8299-05A26F154247}"/>
          </ac:picMkLst>
        </pc:picChg>
        <pc:picChg chg="add del mod">
          <ac:chgData name="Alex Brown" userId="6d68b1d2-5a0f-4ac0-a18f-5f8ea956e5c7" providerId="ADAL" clId="{12731DE4-56AE-4709-804C-337628C842FC}" dt="2025-08-26T20:56:46.916" v="1624" actId="478"/>
          <ac:picMkLst>
            <pc:docMk/>
            <pc:sldMk cId="547756740" sldId="276"/>
            <ac:picMk id="8" creationId="{4DF69FEB-CF2F-15A1-4CEE-EC9703F9089F}"/>
          </ac:picMkLst>
        </pc:picChg>
        <pc:picChg chg="add del mod">
          <ac:chgData name="Alex Brown" userId="6d68b1d2-5a0f-4ac0-a18f-5f8ea956e5c7" providerId="ADAL" clId="{12731DE4-56AE-4709-804C-337628C842FC}" dt="2025-08-26T20:57:00.114" v="1628" actId="478"/>
          <ac:picMkLst>
            <pc:docMk/>
            <pc:sldMk cId="547756740" sldId="276"/>
            <ac:picMk id="10" creationId="{6DFDFBF3-DFFC-E45C-418B-4084CBA91FBA}"/>
          </ac:picMkLst>
        </pc:picChg>
        <pc:picChg chg="add mod">
          <ac:chgData name="Alex Brown" userId="6d68b1d2-5a0f-4ac0-a18f-5f8ea956e5c7" providerId="ADAL" clId="{12731DE4-56AE-4709-804C-337628C842FC}" dt="2025-08-26T21:02:05.595" v="1643" actId="1076"/>
          <ac:picMkLst>
            <pc:docMk/>
            <pc:sldMk cId="547756740" sldId="276"/>
            <ac:picMk id="12" creationId="{00FEF874-F20F-7EE4-3E90-C3F629508211}"/>
          </ac:picMkLst>
        </pc:picChg>
        <pc:picChg chg="add mod">
          <ac:chgData name="Alex Brown" userId="6d68b1d2-5a0f-4ac0-a18f-5f8ea956e5c7" providerId="ADAL" clId="{12731DE4-56AE-4709-804C-337628C842FC}" dt="2025-08-26T21:03:09.610" v="1649" actId="1076"/>
          <ac:picMkLst>
            <pc:docMk/>
            <pc:sldMk cId="547756740" sldId="276"/>
            <ac:picMk id="14" creationId="{AB5D7D21-EEC1-F8D1-1E35-9AC6E734F983}"/>
          </ac:picMkLst>
        </pc:picChg>
        <pc:cxnChg chg="add mod">
          <ac:chgData name="Alex Brown" userId="6d68b1d2-5a0f-4ac0-a18f-5f8ea956e5c7" providerId="ADAL" clId="{12731DE4-56AE-4709-804C-337628C842FC}" dt="2025-08-26T21:05:00.810" v="1687" actId="14100"/>
          <ac:cxnSpMkLst>
            <pc:docMk/>
            <pc:sldMk cId="547756740" sldId="276"/>
            <ac:cxnSpMk id="18" creationId="{602ACCAE-0F8C-5190-1986-AC7F00601076}"/>
          </ac:cxnSpMkLst>
        </pc:cxnChg>
        <pc:cxnChg chg="add mod">
          <ac:chgData name="Alex Brown" userId="6d68b1d2-5a0f-4ac0-a18f-5f8ea956e5c7" providerId="ADAL" clId="{12731DE4-56AE-4709-804C-337628C842FC}" dt="2025-08-26T21:05:57.217" v="1706" actId="14100"/>
          <ac:cxnSpMkLst>
            <pc:docMk/>
            <pc:sldMk cId="547756740" sldId="276"/>
            <ac:cxnSpMk id="22" creationId="{9882B2BB-C5AD-599E-FC66-C182724FB397}"/>
          </ac:cxnSpMkLst>
        </pc:cxnChg>
        <pc:cxnChg chg="add mod">
          <ac:chgData name="Alex Brown" userId="6d68b1d2-5a0f-4ac0-a18f-5f8ea956e5c7" providerId="ADAL" clId="{12731DE4-56AE-4709-804C-337628C842FC}" dt="2025-08-26T21:06:20.681" v="1711" actId="14100"/>
          <ac:cxnSpMkLst>
            <pc:docMk/>
            <pc:sldMk cId="547756740" sldId="276"/>
            <ac:cxnSpMk id="25" creationId="{8C136E5C-9228-E1F9-C3AD-704E46B81829}"/>
          </ac:cxnSpMkLst>
        </pc:cxnChg>
      </pc:sldChg>
      <pc:sldChg chg="addSp delSp modSp del mod">
        <pc:chgData name="Alex Brown" userId="6d68b1d2-5a0f-4ac0-a18f-5f8ea956e5c7" providerId="ADAL" clId="{12731DE4-56AE-4709-804C-337628C842FC}" dt="2025-08-26T19:12:53.658" v="324" actId="2696"/>
        <pc:sldMkLst>
          <pc:docMk/>
          <pc:sldMk cId="4036579677" sldId="276"/>
        </pc:sldMkLst>
        <pc:spChg chg="mod">
          <ac:chgData name="Alex Brown" userId="6d68b1d2-5a0f-4ac0-a18f-5f8ea956e5c7" providerId="ADAL" clId="{12731DE4-56AE-4709-804C-337628C842FC}" dt="2025-08-26T17:52:31.877" v="156" actId="20577"/>
          <ac:spMkLst>
            <pc:docMk/>
            <pc:sldMk cId="4036579677" sldId="276"/>
            <ac:spMk id="2" creationId="{820BCBA2-2D3B-8732-4F27-688ACE87E258}"/>
          </ac:spMkLst>
        </pc:spChg>
        <pc:spChg chg="del mod">
          <ac:chgData name="Alex Brown" userId="6d68b1d2-5a0f-4ac0-a18f-5f8ea956e5c7" providerId="ADAL" clId="{12731DE4-56AE-4709-804C-337628C842FC}" dt="2025-08-26T17:51:12.358" v="121" actId="478"/>
          <ac:spMkLst>
            <pc:docMk/>
            <pc:sldMk cId="4036579677" sldId="276"/>
            <ac:spMk id="10" creationId="{7B0B24D7-73ED-C4B9-5C84-DC90A2EDD993}"/>
          </ac:spMkLst>
        </pc:spChg>
        <pc:spChg chg="del">
          <ac:chgData name="Alex Brown" userId="6d68b1d2-5a0f-4ac0-a18f-5f8ea956e5c7" providerId="ADAL" clId="{12731DE4-56AE-4709-804C-337628C842FC}" dt="2025-08-26T17:51:16.040" v="124" actId="478"/>
          <ac:spMkLst>
            <pc:docMk/>
            <pc:sldMk cId="4036579677" sldId="276"/>
            <ac:spMk id="11" creationId="{C118A6EC-DB84-E346-DE26-0293E80C54F4}"/>
          </ac:spMkLst>
        </pc:spChg>
        <pc:spChg chg="del">
          <ac:chgData name="Alex Brown" userId="6d68b1d2-5a0f-4ac0-a18f-5f8ea956e5c7" providerId="ADAL" clId="{12731DE4-56AE-4709-804C-337628C842FC}" dt="2025-08-26T17:51:18.616" v="126" actId="478"/>
          <ac:spMkLst>
            <pc:docMk/>
            <pc:sldMk cId="4036579677" sldId="276"/>
            <ac:spMk id="16" creationId="{3DC3A068-FBA8-563A-EA24-9327F088D3B3}"/>
          </ac:spMkLst>
        </pc:spChg>
        <pc:spChg chg="del">
          <ac:chgData name="Alex Brown" userId="6d68b1d2-5a0f-4ac0-a18f-5f8ea956e5c7" providerId="ADAL" clId="{12731DE4-56AE-4709-804C-337628C842FC}" dt="2025-08-26T17:51:20.753" v="127" actId="478"/>
          <ac:spMkLst>
            <pc:docMk/>
            <pc:sldMk cId="4036579677" sldId="276"/>
            <ac:spMk id="22" creationId="{7AFE09E1-BA96-C64C-B632-98155DFEC301}"/>
          </ac:spMkLst>
        </pc:spChg>
        <pc:spChg chg="del">
          <ac:chgData name="Alex Brown" userId="6d68b1d2-5a0f-4ac0-a18f-5f8ea956e5c7" providerId="ADAL" clId="{12731DE4-56AE-4709-804C-337628C842FC}" dt="2025-08-26T17:51:14.780" v="123" actId="478"/>
          <ac:spMkLst>
            <pc:docMk/>
            <pc:sldMk cId="4036579677" sldId="276"/>
            <ac:spMk id="23" creationId="{D5551592-072A-E200-B953-8B4C4BD5AF7D}"/>
          </ac:spMkLst>
        </pc:spChg>
        <pc:graphicFrameChg chg="add mod">
          <ac:chgData name="Alex Brown" userId="6d68b1d2-5a0f-4ac0-a18f-5f8ea956e5c7" providerId="ADAL" clId="{12731DE4-56AE-4709-804C-337628C842FC}" dt="2025-08-26T17:51:28.703" v="128"/>
          <ac:graphicFrameMkLst>
            <pc:docMk/>
            <pc:sldMk cId="4036579677" sldId="276"/>
            <ac:graphicFrameMk id="3" creationId="{C803967F-6F0A-45A6-A363-615D1D806E22}"/>
          </ac:graphicFrameMkLst>
        </pc:graphicFrameChg>
        <pc:graphicFrameChg chg="del">
          <ac:chgData name="Alex Brown" userId="6d68b1d2-5a0f-4ac0-a18f-5f8ea956e5c7" providerId="ADAL" clId="{12731DE4-56AE-4709-804C-337628C842FC}" dt="2025-08-26T17:51:30.476" v="129" actId="478"/>
          <ac:graphicFrameMkLst>
            <pc:docMk/>
            <pc:sldMk cId="4036579677" sldId="276"/>
            <ac:graphicFrameMk id="4" creationId="{01F04E93-9656-A894-F507-FC7DFA9CBAAD}"/>
          </ac:graphicFrameMkLst>
        </pc:graphicFrameChg>
        <pc:picChg chg="del">
          <ac:chgData name="Alex Brown" userId="6d68b1d2-5a0f-4ac0-a18f-5f8ea956e5c7" providerId="ADAL" clId="{12731DE4-56AE-4709-804C-337628C842FC}" dt="2025-08-26T17:51:13.414" v="122" actId="478"/>
          <ac:picMkLst>
            <pc:docMk/>
            <pc:sldMk cId="4036579677" sldId="276"/>
            <ac:picMk id="8" creationId="{A765CBC9-B761-2D87-7F11-E353125BC0B9}"/>
          </ac:picMkLst>
        </pc:picChg>
        <pc:picChg chg="del">
          <ac:chgData name="Alex Brown" userId="6d68b1d2-5a0f-4ac0-a18f-5f8ea956e5c7" providerId="ADAL" clId="{12731DE4-56AE-4709-804C-337628C842FC}" dt="2025-08-26T17:51:09.471" v="119" actId="478"/>
          <ac:picMkLst>
            <pc:docMk/>
            <pc:sldMk cId="4036579677" sldId="276"/>
            <ac:picMk id="9" creationId="{E484D541-5D2C-12AC-DEE6-7FA9F1E2E7FC}"/>
          </ac:picMkLst>
        </pc:picChg>
        <pc:cxnChg chg="del">
          <ac:chgData name="Alex Brown" userId="6d68b1d2-5a0f-4ac0-a18f-5f8ea956e5c7" providerId="ADAL" clId="{12731DE4-56AE-4709-804C-337628C842FC}" dt="2025-08-26T17:51:17.327" v="125" actId="478"/>
          <ac:cxnSpMkLst>
            <pc:docMk/>
            <pc:sldMk cId="4036579677" sldId="276"/>
            <ac:cxnSpMk id="13" creationId="{AB440D89-857C-C420-44CB-69CEDC49944D}"/>
          </ac:cxnSpMkLst>
        </pc:cxnChg>
      </pc:sldChg>
      <pc:sldChg chg="addSp modSp add mod">
        <pc:chgData name="Alex Brown" userId="6d68b1d2-5a0f-4ac0-a18f-5f8ea956e5c7" providerId="ADAL" clId="{12731DE4-56AE-4709-804C-337628C842FC}" dt="2025-08-26T21:26:45.955" v="1797" actId="115"/>
        <pc:sldMkLst>
          <pc:docMk/>
          <pc:sldMk cId="2141352494" sldId="277"/>
        </pc:sldMkLst>
        <pc:spChg chg="add mod">
          <ac:chgData name="Alex Brown" userId="6d68b1d2-5a0f-4ac0-a18f-5f8ea956e5c7" providerId="ADAL" clId="{12731DE4-56AE-4709-804C-337628C842FC}" dt="2025-08-26T21:26:35.227" v="1796" actId="1076"/>
          <ac:spMkLst>
            <pc:docMk/>
            <pc:sldMk cId="2141352494" sldId="277"/>
            <ac:spMk id="3" creationId="{7312E3FB-648B-AEC2-EFCB-62AF2D383964}"/>
          </ac:spMkLst>
        </pc:spChg>
        <pc:spChg chg="add mod">
          <ac:chgData name="Alex Brown" userId="6d68b1d2-5a0f-4ac0-a18f-5f8ea956e5c7" providerId="ADAL" clId="{12731DE4-56AE-4709-804C-337628C842FC}" dt="2025-08-26T21:26:45.955" v="1797" actId="115"/>
          <ac:spMkLst>
            <pc:docMk/>
            <pc:sldMk cId="2141352494" sldId="277"/>
            <ac:spMk id="5" creationId="{EAC1E9A3-7174-0054-99AF-2CFC31C433FB}"/>
          </ac:spMkLst>
        </pc:spChg>
      </pc:sldChg>
      <pc:sldChg chg="add del">
        <pc:chgData name="Alex Brown" userId="6d68b1d2-5a0f-4ac0-a18f-5f8ea956e5c7" providerId="ADAL" clId="{12731DE4-56AE-4709-804C-337628C842FC}" dt="2025-08-26T21:52:02.224" v="2161" actId="2696"/>
        <pc:sldMkLst>
          <pc:docMk/>
          <pc:sldMk cId="1931225400" sldId="278"/>
        </pc:sldMkLst>
      </pc:sldChg>
      <pc:sldChg chg="modSp add mod ord">
        <pc:chgData name="Alex Brown" userId="6d68b1d2-5a0f-4ac0-a18f-5f8ea956e5c7" providerId="ADAL" clId="{12731DE4-56AE-4709-804C-337628C842FC}" dt="2025-08-26T21:50:40.082" v="2160" actId="20577"/>
        <pc:sldMkLst>
          <pc:docMk/>
          <pc:sldMk cId="2946461339" sldId="279"/>
        </pc:sldMkLst>
        <pc:spChg chg="mod">
          <ac:chgData name="Alex Brown" userId="6d68b1d2-5a0f-4ac0-a18f-5f8ea956e5c7" providerId="ADAL" clId="{12731DE4-56AE-4709-804C-337628C842FC}" dt="2025-08-26T21:50:40.082" v="2160" actId="20577"/>
          <ac:spMkLst>
            <pc:docMk/>
            <pc:sldMk cId="2946461339" sldId="279"/>
            <ac:spMk id="3" creationId="{C47E871A-D442-1A88-58D1-10106DCC7A27}"/>
          </ac:spMkLst>
        </pc:spChg>
        <pc:spChg chg="mod">
          <ac:chgData name="Alex Brown" userId="6d68b1d2-5a0f-4ac0-a18f-5f8ea956e5c7" providerId="ADAL" clId="{12731DE4-56AE-4709-804C-337628C842FC}" dt="2025-08-26T21:48:41.149" v="2103" actId="20577"/>
          <ac:spMkLst>
            <pc:docMk/>
            <pc:sldMk cId="2946461339" sldId="279"/>
            <ac:spMk id="5" creationId="{EAD3619E-6E7F-6527-263E-26A2D8F21338}"/>
          </ac:spMkLst>
        </pc:spChg>
      </pc:sldChg>
      <pc:sldChg chg="modSp add mod">
        <pc:chgData name="Alex Brown" userId="6d68b1d2-5a0f-4ac0-a18f-5f8ea956e5c7" providerId="ADAL" clId="{12731DE4-56AE-4709-804C-337628C842FC}" dt="2025-08-26T22:03:25.569" v="2402" actId="20577"/>
        <pc:sldMkLst>
          <pc:docMk/>
          <pc:sldMk cId="3569716849" sldId="280"/>
        </pc:sldMkLst>
        <pc:spChg chg="mod">
          <ac:chgData name="Alex Brown" userId="6d68b1d2-5a0f-4ac0-a18f-5f8ea956e5c7" providerId="ADAL" clId="{12731DE4-56AE-4709-804C-337628C842FC}" dt="2025-08-26T22:03:25.569" v="2402" actId="20577"/>
          <ac:spMkLst>
            <pc:docMk/>
            <pc:sldMk cId="3569716849" sldId="280"/>
            <ac:spMk id="3" creationId="{78258DD1-1918-8EB6-D54C-43B9C39E6C34}"/>
          </ac:spMkLst>
        </pc:spChg>
        <pc:spChg chg="mod">
          <ac:chgData name="Alex Brown" userId="6d68b1d2-5a0f-4ac0-a18f-5f8ea956e5c7" providerId="ADAL" clId="{12731DE4-56AE-4709-804C-337628C842FC}" dt="2025-08-26T21:53:55.571" v="2191" actId="20577"/>
          <ac:spMkLst>
            <pc:docMk/>
            <pc:sldMk cId="3569716849" sldId="280"/>
            <ac:spMk id="5" creationId="{C166F856-47D6-C658-C5AA-CCA86CD1114A}"/>
          </ac:spMkLst>
        </pc:spChg>
      </pc:sldChg>
      <pc:sldChg chg="delSp modSp del mod">
        <pc:chgData name="Alex Brown" userId="6d68b1d2-5a0f-4ac0-a18f-5f8ea956e5c7" providerId="ADAL" clId="{12731DE4-56AE-4709-804C-337628C842FC}" dt="2025-08-26T19:12:53.658" v="324" actId="2696"/>
        <pc:sldMkLst>
          <pc:docMk/>
          <pc:sldMk cId="2127601707" sldId="287"/>
        </pc:sldMkLst>
        <pc:spChg chg="mod">
          <ac:chgData name="Alex Brown" userId="6d68b1d2-5a0f-4ac0-a18f-5f8ea956e5c7" providerId="ADAL" clId="{12731DE4-56AE-4709-804C-337628C842FC}" dt="2025-08-26T17:52:16.320" v="146" actId="20577"/>
          <ac:spMkLst>
            <pc:docMk/>
            <pc:sldMk cId="2127601707" sldId="287"/>
            <ac:spMk id="2" creationId="{F97D18E7-C3EE-6D14-1D73-4AA31A0BDE68}"/>
          </ac:spMkLst>
        </pc:spChg>
        <pc:spChg chg="del">
          <ac:chgData name="Alex Brown" userId="6d68b1d2-5a0f-4ac0-a18f-5f8ea956e5c7" providerId="ADAL" clId="{12731DE4-56AE-4709-804C-337628C842FC}" dt="2025-08-26T17:51:45.127" v="134" actId="478"/>
          <ac:spMkLst>
            <pc:docMk/>
            <pc:sldMk cId="2127601707" sldId="287"/>
            <ac:spMk id="5" creationId="{6C584B02-60E3-49C9-33A9-C1BE487AF670}"/>
          </ac:spMkLst>
        </pc:spChg>
        <pc:spChg chg="del mod">
          <ac:chgData name="Alex Brown" userId="6d68b1d2-5a0f-4ac0-a18f-5f8ea956e5c7" providerId="ADAL" clId="{12731DE4-56AE-4709-804C-337628C842FC}" dt="2025-08-26T17:51:41.914" v="133" actId="478"/>
          <ac:spMkLst>
            <pc:docMk/>
            <pc:sldMk cId="2127601707" sldId="287"/>
            <ac:spMk id="7" creationId="{29C15ECC-7079-DA48-74E7-4A0E020307C7}"/>
          </ac:spMkLst>
        </pc:spChg>
        <pc:picChg chg="del">
          <ac:chgData name="Alex Brown" userId="6d68b1d2-5a0f-4ac0-a18f-5f8ea956e5c7" providerId="ADAL" clId="{12731DE4-56AE-4709-804C-337628C842FC}" dt="2025-08-26T17:51:37.830" v="131" actId="478"/>
          <ac:picMkLst>
            <pc:docMk/>
            <pc:sldMk cId="2127601707" sldId="287"/>
            <ac:picMk id="6" creationId="{ED2A366A-0735-F2F8-38E6-51497461629B}"/>
          </ac:picMkLst>
        </pc:picChg>
        <pc:picChg chg="del">
          <ac:chgData name="Alex Brown" userId="6d68b1d2-5a0f-4ac0-a18f-5f8ea956e5c7" providerId="ADAL" clId="{12731DE4-56AE-4709-804C-337628C842FC}" dt="2025-08-26T17:51:37.153" v="130" actId="478"/>
          <ac:picMkLst>
            <pc:docMk/>
            <pc:sldMk cId="2127601707" sldId="287"/>
            <ac:picMk id="14" creationId="{E350AE45-4364-62C3-0F15-8EF889403445}"/>
          </ac:picMkLst>
        </pc:picChg>
      </pc:sldChg>
      <pc:sldChg chg="addSp delSp modSp del mod">
        <pc:chgData name="Alex Brown" userId="6d68b1d2-5a0f-4ac0-a18f-5f8ea956e5c7" providerId="ADAL" clId="{12731DE4-56AE-4709-804C-337628C842FC}" dt="2025-08-26T19:12:53.658" v="324" actId="2696"/>
        <pc:sldMkLst>
          <pc:docMk/>
          <pc:sldMk cId="1315529738" sldId="288"/>
        </pc:sldMkLst>
        <pc:spChg chg="add del mod">
          <ac:chgData name="Alex Brown" userId="6d68b1d2-5a0f-4ac0-a18f-5f8ea956e5c7" providerId="ADAL" clId="{12731DE4-56AE-4709-804C-337628C842FC}" dt="2025-08-26T17:52:11.270" v="144" actId="20577"/>
          <ac:spMkLst>
            <pc:docMk/>
            <pc:sldMk cId="1315529738" sldId="288"/>
            <ac:spMk id="2" creationId="{FFA05541-4B3C-B4BB-FB17-E8C8D9759E69}"/>
          </ac:spMkLst>
        </pc:spChg>
        <pc:spChg chg="del">
          <ac:chgData name="Alex Brown" userId="6d68b1d2-5a0f-4ac0-a18f-5f8ea956e5c7" providerId="ADAL" clId="{12731DE4-56AE-4709-804C-337628C842FC}" dt="2025-08-26T17:51:55.863" v="138" actId="478"/>
          <ac:spMkLst>
            <pc:docMk/>
            <pc:sldMk cId="1315529738" sldId="288"/>
            <ac:spMk id="3" creationId="{86570CC6-A730-E30F-4427-EC7FF8471BC9}"/>
          </ac:spMkLst>
        </pc:spChg>
        <pc:spChg chg="del">
          <ac:chgData name="Alex Brown" userId="6d68b1d2-5a0f-4ac0-a18f-5f8ea956e5c7" providerId="ADAL" clId="{12731DE4-56AE-4709-804C-337628C842FC}" dt="2025-08-26T17:51:51.868" v="135" actId="478"/>
          <ac:spMkLst>
            <pc:docMk/>
            <pc:sldMk cId="1315529738" sldId="288"/>
            <ac:spMk id="5" creationId="{5C4A5686-CC82-4A29-93F0-BC21A15A8F33}"/>
          </ac:spMkLst>
        </pc:spChg>
        <pc:spChg chg="del">
          <ac:chgData name="Alex Brown" userId="6d68b1d2-5a0f-4ac0-a18f-5f8ea956e5c7" providerId="ADAL" clId="{12731DE4-56AE-4709-804C-337628C842FC}" dt="2025-08-26T17:52:04.045" v="141" actId="478"/>
          <ac:spMkLst>
            <pc:docMk/>
            <pc:sldMk cId="1315529738" sldId="288"/>
            <ac:spMk id="8" creationId="{7AA7C0CA-C14B-5862-B826-F5A31130434A}"/>
          </ac:spMkLst>
        </pc:spChg>
        <pc:spChg chg="del mod">
          <ac:chgData name="Alex Brown" userId="6d68b1d2-5a0f-4ac0-a18f-5f8ea956e5c7" providerId="ADAL" clId="{12731DE4-56AE-4709-804C-337628C842FC}" dt="2025-08-26T17:51:54.203" v="137" actId="478"/>
          <ac:spMkLst>
            <pc:docMk/>
            <pc:sldMk cId="1315529738" sldId="288"/>
            <ac:spMk id="9" creationId="{187F381E-CF71-80B8-D8F4-6861C6D1AB91}"/>
          </ac:spMkLst>
        </pc:spChg>
        <pc:spChg chg="add mod">
          <ac:chgData name="Alex Brown" userId="6d68b1d2-5a0f-4ac0-a18f-5f8ea956e5c7" providerId="ADAL" clId="{12731DE4-56AE-4709-804C-337628C842FC}" dt="2025-08-26T17:51:55.863" v="138" actId="478"/>
          <ac:spMkLst>
            <pc:docMk/>
            <pc:sldMk cId="1315529738" sldId="288"/>
            <ac:spMk id="10" creationId="{AB1AE164-9F1B-8CA4-A25A-FC95ACF981A5}"/>
          </ac:spMkLst>
        </pc:spChg>
        <pc:spChg chg="add del mod">
          <ac:chgData name="Alex Brown" userId="6d68b1d2-5a0f-4ac0-a18f-5f8ea956e5c7" providerId="ADAL" clId="{12731DE4-56AE-4709-804C-337628C842FC}" dt="2025-08-26T17:52:01.516" v="140" actId="478"/>
          <ac:spMkLst>
            <pc:docMk/>
            <pc:sldMk cId="1315529738" sldId="288"/>
            <ac:spMk id="12" creationId="{A08E52D2-F274-E871-CD16-9BC456866A47}"/>
          </ac:spMkLst>
        </pc:spChg>
        <pc:picChg chg="del">
          <ac:chgData name="Alex Brown" userId="6d68b1d2-5a0f-4ac0-a18f-5f8ea956e5c7" providerId="ADAL" clId="{12731DE4-56AE-4709-804C-337628C842FC}" dt="2025-08-26T17:52:07.746" v="142" actId="478"/>
          <ac:picMkLst>
            <pc:docMk/>
            <pc:sldMk cId="1315529738" sldId="288"/>
            <ac:picMk id="6" creationId="{2CDFFA32-CB00-2460-C9B0-73BCF28DDA71}"/>
          </ac:picMkLst>
        </pc:picChg>
      </pc:sldChg>
    </pc:docChg>
  </pc:docChgLst>
  <pc:docChgLst>
    <pc:chgData name="Alex Brown" userId="6d68b1d2-5a0f-4ac0-a18f-5f8ea956e5c7" providerId="ADAL" clId="{82F9C058-E7C9-4A18-AC91-38BA5AD74469}"/>
    <pc:docChg chg="modSld">
      <pc:chgData name="Alex Brown" userId="6d68b1d2-5a0f-4ac0-a18f-5f8ea956e5c7" providerId="ADAL" clId="{82F9C058-E7C9-4A18-AC91-38BA5AD74469}" dt="2025-07-31T16:44:37.618" v="0" actId="1076"/>
      <pc:docMkLst>
        <pc:docMk/>
      </pc:docMkLst>
      <pc:sldChg chg="modSp mod">
        <pc:chgData name="Alex Brown" userId="6d68b1d2-5a0f-4ac0-a18f-5f8ea956e5c7" providerId="ADAL" clId="{82F9C058-E7C9-4A18-AC91-38BA5AD74469}" dt="2025-07-31T16:44:37.618" v="0" actId="1076"/>
        <pc:sldMkLst>
          <pc:docMk/>
          <pc:sldMk cId="935740136" sldId="289"/>
        </pc:sldMkLst>
      </pc:sldChg>
    </pc:docChg>
  </pc:docChgLst>
  <pc:docChgLst>
    <pc:chgData name="Alex Brown" userId="6d68b1d2-5a0f-4ac0-a18f-5f8ea956e5c7" providerId="ADAL" clId="{89FA8DF5-78DE-4313-A081-E28D4FE72DBA}"/>
    <pc:docChg chg="undo custSel addSld delSld modSld sldOrd">
      <pc:chgData name="Alex Brown" userId="6d68b1d2-5a0f-4ac0-a18f-5f8ea956e5c7" providerId="ADAL" clId="{89FA8DF5-78DE-4313-A081-E28D4FE72DBA}" dt="2025-07-02T18:55:01.469" v="3362" actId="20577"/>
      <pc:docMkLst>
        <pc:docMk/>
      </pc:docMkLst>
      <pc:sldChg chg="del">
        <pc:chgData name="Alex Brown" userId="6d68b1d2-5a0f-4ac0-a18f-5f8ea956e5c7" providerId="ADAL" clId="{89FA8DF5-78DE-4313-A081-E28D4FE72DBA}" dt="2025-07-02T15:28:44.948" v="1575" actId="2696"/>
        <pc:sldMkLst>
          <pc:docMk/>
          <pc:sldMk cId="2603583169" sldId="257"/>
        </pc:sldMkLst>
      </pc:sldChg>
      <pc:sldChg chg="delSp modSp del mod">
        <pc:chgData name="Alex Brown" userId="6d68b1d2-5a0f-4ac0-a18f-5f8ea956e5c7" providerId="ADAL" clId="{89FA8DF5-78DE-4313-A081-E28D4FE72DBA}" dt="2025-07-02T17:21:42.257" v="2104" actId="47"/>
        <pc:sldMkLst>
          <pc:docMk/>
          <pc:sldMk cId="3858646449" sldId="258"/>
        </pc:sldMkLst>
      </pc:sldChg>
      <pc:sldChg chg="addSp delSp modSp del mod">
        <pc:chgData name="Alex Brown" userId="6d68b1d2-5a0f-4ac0-a18f-5f8ea956e5c7" providerId="ADAL" clId="{89FA8DF5-78DE-4313-A081-E28D4FE72DBA}" dt="2025-07-02T17:20:19.387" v="2085" actId="47"/>
        <pc:sldMkLst>
          <pc:docMk/>
          <pc:sldMk cId="2277745130" sldId="259"/>
        </pc:sldMkLst>
      </pc:sldChg>
      <pc:sldChg chg="addSp delSp modSp del mod ord">
        <pc:chgData name="Alex Brown" userId="6d68b1d2-5a0f-4ac0-a18f-5f8ea956e5c7" providerId="ADAL" clId="{89FA8DF5-78DE-4313-A081-E28D4FE72DBA}" dt="2025-07-02T18:36:41.455" v="2926" actId="47"/>
        <pc:sldMkLst>
          <pc:docMk/>
          <pc:sldMk cId="1918144543" sldId="260"/>
        </pc:sldMkLst>
      </pc:sldChg>
      <pc:sldChg chg="del">
        <pc:chgData name="Alex Brown" userId="6d68b1d2-5a0f-4ac0-a18f-5f8ea956e5c7" providerId="ADAL" clId="{89FA8DF5-78DE-4313-A081-E28D4FE72DBA}" dt="2025-07-02T17:25:57.429" v="2162" actId="47"/>
        <pc:sldMkLst>
          <pc:docMk/>
          <pc:sldMk cId="1812238157" sldId="261"/>
        </pc:sldMkLst>
      </pc:sldChg>
      <pc:sldChg chg="addSp delSp modSp del mod ord">
        <pc:chgData name="Alex Brown" userId="6d68b1d2-5a0f-4ac0-a18f-5f8ea956e5c7" providerId="ADAL" clId="{89FA8DF5-78DE-4313-A081-E28D4FE72DBA}" dt="2025-07-02T17:22:54.141" v="2122" actId="47"/>
        <pc:sldMkLst>
          <pc:docMk/>
          <pc:sldMk cId="1948918163" sldId="262"/>
        </pc:sldMkLst>
      </pc:sldChg>
      <pc:sldChg chg="ord">
        <pc:chgData name="Alex Brown" userId="6d68b1d2-5a0f-4ac0-a18f-5f8ea956e5c7" providerId="ADAL" clId="{89FA8DF5-78DE-4313-A081-E28D4FE72DBA}" dt="2025-07-02T17:25:39.888" v="2159"/>
        <pc:sldMkLst>
          <pc:docMk/>
          <pc:sldMk cId="2524527884" sldId="263"/>
        </pc:sldMkLst>
      </pc:sldChg>
      <pc:sldChg chg="delSp modSp del mod ord">
        <pc:chgData name="Alex Brown" userId="6d68b1d2-5a0f-4ac0-a18f-5f8ea956e5c7" providerId="ADAL" clId="{89FA8DF5-78DE-4313-A081-E28D4FE72DBA}" dt="2025-07-02T18:04:29.503" v="2447" actId="47"/>
        <pc:sldMkLst>
          <pc:docMk/>
          <pc:sldMk cId="1572127079" sldId="264"/>
        </pc:sldMkLst>
      </pc:sldChg>
      <pc:sldChg chg="del ord">
        <pc:chgData name="Alex Brown" userId="6d68b1d2-5a0f-4ac0-a18f-5f8ea956e5c7" providerId="ADAL" clId="{89FA8DF5-78DE-4313-A081-E28D4FE72DBA}" dt="2025-07-02T15:32:08.988" v="1610" actId="2696"/>
        <pc:sldMkLst>
          <pc:docMk/>
          <pc:sldMk cId="512436186" sldId="265"/>
        </pc:sldMkLst>
      </pc:sldChg>
      <pc:sldChg chg="del ord">
        <pc:chgData name="Alex Brown" userId="6d68b1d2-5a0f-4ac0-a18f-5f8ea956e5c7" providerId="ADAL" clId="{89FA8DF5-78DE-4313-A081-E28D4FE72DBA}" dt="2025-07-02T18:02:57.041" v="2444" actId="47"/>
        <pc:sldMkLst>
          <pc:docMk/>
          <pc:sldMk cId="1687079242" sldId="266"/>
        </pc:sldMkLst>
      </pc:sldChg>
      <pc:sldChg chg="addSp delSp modSp add del mod ord">
        <pc:chgData name="Alex Brown" userId="6d68b1d2-5a0f-4ac0-a18f-5f8ea956e5c7" providerId="ADAL" clId="{89FA8DF5-78DE-4313-A081-E28D4FE72DBA}" dt="2025-07-02T17:56:33.335" v="2377" actId="47"/>
        <pc:sldMkLst>
          <pc:docMk/>
          <pc:sldMk cId="626441941" sldId="271"/>
        </pc:sldMkLst>
      </pc:sldChg>
      <pc:sldChg chg="del">
        <pc:chgData name="Alex Brown" userId="6d68b1d2-5a0f-4ac0-a18f-5f8ea956e5c7" providerId="ADAL" clId="{89FA8DF5-78DE-4313-A081-E28D4FE72DBA}" dt="2025-07-02T18:09:16.878" v="2566" actId="47"/>
        <pc:sldMkLst>
          <pc:docMk/>
          <pc:sldMk cId="2206264129" sldId="272"/>
        </pc:sldMkLst>
      </pc:sldChg>
      <pc:sldChg chg="addSp modSp new mod ord setBg">
        <pc:chgData name="Alex Brown" userId="6d68b1d2-5a0f-4ac0-a18f-5f8ea956e5c7" providerId="ADAL" clId="{89FA8DF5-78DE-4313-A081-E28D4FE72DBA}" dt="2025-07-02T15:31:44.976" v="1607" actId="1076"/>
        <pc:sldMkLst>
          <pc:docMk/>
          <pc:sldMk cId="3504710209" sldId="273"/>
        </pc:sldMkLst>
        <pc:spChg chg="mod">
          <ac:chgData name="Alex Brown" userId="6d68b1d2-5a0f-4ac0-a18f-5f8ea956e5c7" providerId="ADAL" clId="{89FA8DF5-78DE-4313-A081-E28D4FE72DBA}" dt="2025-07-01T22:19:29.968" v="10" actId="255"/>
          <ac:spMkLst>
            <pc:docMk/>
            <pc:sldMk cId="3504710209" sldId="273"/>
            <ac:spMk id="2" creationId="{A10A6708-487B-8388-EB5A-8620EE1C480F}"/>
          </ac:spMkLst>
        </pc:spChg>
        <pc:spChg chg="mod">
          <ac:chgData name="Alex Brown" userId="6d68b1d2-5a0f-4ac0-a18f-5f8ea956e5c7" providerId="ADAL" clId="{89FA8DF5-78DE-4313-A081-E28D4FE72DBA}" dt="2025-07-01T22:35:01.108" v="391" actId="27636"/>
          <ac:spMkLst>
            <pc:docMk/>
            <pc:sldMk cId="3504710209" sldId="273"/>
            <ac:spMk id="3" creationId="{7AB18182-110A-01D0-2294-6E7B0B936F6E}"/>
          </ac:spMkLst>
        </pc:spChg>
        <pc:graphicFrameChg chg="add mod">
          <ac:chgData name="Alex Brown" userId="6d68b1d2-5a0f-4ac0-a18f-5f8ea956e5c7" providerId="ADAL" clId="{89FA8DF5-78DE-4313-A081-E28D4FE72DBA}" dt="2025-07-02T15:31:42.481" v="1606" actId="1076"/>
          <ac:graphicFrameMkLst>
            <pc:docMk/>
            <pc:sldMk cId="3504710209" sldId="273"/>
            <ac:graphicFrameMk id="4" creationId="{A7808AC9-3209-049C-464B-934FDCFACCE9}"/>
          </ac:graphicFrameMkLst>
        </pc:graphicFrameChg>
      </pc:sldChg>
      <pc:sldChg chg="modSp add mod">
        <pc:chgData name="Alex Brown" userId="6d68b1d2-5a0f-4ac0-a18f-5f8ea956e5c7" providerId="ADAL" clId="{89FA8DF5-78DE-4313-A081-E28D4FE72DBA}" dt="2025-07-02T15:31:57.814" v="1609" actId="1076"/>
        <pc:sldMkLst>
          <pc:docMk/>
          <pc:sldMk cId="2657847293" sldId="274"/>
        </pc:sldMkLst>
        <pc:spChg chg="mod">
          <ac:chgData name="Alex Brown" userId="6d68b1d2-5a0f-4ac0-a18f-5f8ea956e5c7" providerId="ADAL" clId="{89FA8DF5-78DE-4313-A081-E28D4FE72DBA}" dt="2025-07-01T22:39:56.279" v="640" actId="20577"/>
          <ac:spMkLst>
            <pc:docMk/>
            <pc:sldMk cId="2657847293" sldId="274"/>
            <ac:spMk id="2" creationId="{1BFDB94E-14D9-8463-5F40-57D5D185EB6D}"/>
          </ac:spMkLst>
        </pc:spChg>
        <pc:graphicFrameChg chg="mod">
          <ac:chgData name="Alex Brown" userId="6d68b1d2-5a0f-4ac0-a18f-5f8ea956e5c7" providerId="ADAL" clId="{89FA8DF5-78DE-4313-A081-E28D4FE72DBA}" dt="2025-07-02T15:31:57.814" v="1609" actId="1076"/>
          <ac:graphicFrameMkLst>
            <pc:docMk/>
            <pc:sldMk cId="2657847293" sldId="274"/>
            <ac:graphicFrameMk id="4" creationId="{4A30DA80-159A-ED8F-B7B3-CAE7C2A86844}"/>
          </ac:graphicFrameMkLst>
        </pc:graphicFrameChg>
      </pc:sldChg>
      <pc:sldChg chg="addSp delSp modSp add mod">
        <pc:chgData name="Alex Brown" userId="6d68b1d2-5a0f-4ac0-a18f-5f8ea956e5c7" providerId="ADAL" clId="{89FA8DF5-78DE-4313-A081-E28D4FE72DBA}" dt="2025-07-02T15:24:01.245" v="1554" actId="1076"/>
        <pc:sldMkLst>
          <pc:docMk/>
          <pc:sldMk cId="4205368736" sldId="275"/>
        </pc:sldMkLst>
        <pc:graphicFrameChg chg="mod">
          <ac:chgData name="Alex Brown" userId="6d68b1d2-5a0f-4ac0-a18f-5f8ea956e5c7" providerId="ADAL" clId="{89FA8DF5-78DE-4313-A081-E28D4FE72DBA}" dt="2025-07-02T14:56:28.772" v="1188" actId="1076"/>
          <ac:graphicFrameMkLst>
            <pc:docMk/>
            <pc:sldMk cId="4205368736" sldId="275"/>
            <ac:graphicFrameMk id="4" creationId="{E4A07405-43C8-054F-6DFE-1D51E104B79B}"/>
          </ac:graphicFrameMkLst>
        </pc:graphicFrameChg>
      </pc:sldChg>
      <pc:sldChg chg="modSp add del mod">
        <pc:chgData name="Alex Brown" userId="6d68b1d2-5a0f-4ac0-a18f-5f8ea956e5c7" providerId="ADAL" clId="{89FA8DF5-78DE-4313-A081-E28D4FE72DBA}" dt="2025-07-02T15:25:57.417" v="1556" actId="2696"/>
        <pc:sldMkLst>
          <pc:docMk/>
          <pc:sldMk cId="3718568500" sldId="276"/>
        </pc:sldMkLst>
      </pc:sldChg>
      <pc:sldChg chg="addSp delSp modSp add mod ord">
        <pc:chgData name="Alex Brown" userId="6d68b1d2-5a0f-4ac0-a18f-5f8ea956e5c7" providerId="ADAL" clId="{89FA8DF5-78DE-4313-A081-E28D4FE72DBA}" dt="2025-07-02T17:47:51.702" v="2325" actId="207"/>
        <pc:sldMkLst>
          <pc:docMk/>
          <pc:sldMk cId="4036579677" sldId="276"/>
        </pc:sldMkLst>
      </pc:sldChg>
      <pc:sldChg chg="add del">
        <pc:chgData name="Alex Brown" userId="6d68b1d2-5a0f-4ac0-a18f-5f8ea956e5c7" providerId="ADAL" clId="{89FA8DF5-78DE-4313-A081-E28D4FE72DBA}" dt="2025-07-02T15:25:57.417" v="1556" actId="2696"/>
        <pc:sldMkLst>
          <pc:docMk/>
          <pc:sldMk cId="1952679003" sldId="277"/>
        </pc:sldMkLst>
      </pc:sldChg>
      <pc:sldChg chg="add del ord">
        <pc:chgData name="Alex Brown" userId="6d68b1d2-5a0f-4ac0-a18f-5f8ea956e5c7" providerId="ADAL" clId="{89FA8DF5-78DE-4313-A081-E28D4FE72DBA}" dt="2025-07-02T17:21:41.347" v="2103" actId="47"/>
        <pc:sldMkLst>
          <pc:docMk/>
          <pc:sldMk cId="1965463340" sldId="277"/>
        </pc:sldMkLst>
      </pc:sldChg>
      <pc:sldChg chg="add del setBg">
        <pc:chgData name="Alex Brown" userId="6d68b1d2-5a0f-4ac0-a18f-5f8ea956e5c7" providerId="ADAL" clId="{89FA8DF5-78DE-4313-A081-E28D4FE72DBA}" dt="2025-07-02T15:31:02.812" v="1597" actId="47"/>
        <pc:sldMkLst>
          <pc:docMk/>
          <pc:sldMk cId="1218232419" sldId="278"/>
        </pc:sldMkLst>
      </pc:sldChg>
      <pc:sldChg chg="addSp delSp modSp add del mod ord">
        <pc:chgData name="Alex Brown" userId="6d68b1d2-5a0f-4ac0-a18f-5f8ea956e5c7" providerId="ADAL" clId="{89FA8DF5-78DE-4313-A081-E28D4FE72DBA}" dt="2025-07-02T17:25:01.396" v="2148" actId="47"/>
        <pc:sldMkLst>
          <pc:docMk/>
          <pc:sldMk cId="3943459567" sldId="278"/>
        </pc:sldMkLst>
      </pc:sldChg>
      <pc:sldChg chg="modSp add mod ord">
        <pc:chgData name="Alex Brown" userId="6d68b1d2-5a0f-4ac0-a18f-5f8ea956e5c7" providerId="ADAL" clId="{89FA8DF5-78DE-4313-A081-E28D4FE72DBA}" dt="2025-07-02T18:31:37.418" v="2917" actId="1076"/>
        <pc:sldMkLst>
          <pc:docMk/>
          <pc:sldMk cId="1711381632" sldId="279"/>
        </pc:sldMkLst>
      </pc:sldChg>
      <pc:sldChg chg="addSp delSp modSp add del mod">
        <pc:chgData name="Alex Brown" userId="6d68b1d2-5a0f-4ac0-a18f-5f8ea956e5c7" providerId="ADAL" clId="{89FA8DF5-78DE-4313-A081-E28D4FE72DBA}" dt="2025-07-02T18:23:19.847" v="2840" actId="2696"/>
        <pc:sldMkLst>
          <pc:docMk/>
          <pc:sldMk cId="2482512108" sldId="280"/>
        </pc:sldMkLst>
      </pc:sldChg>
      <pc:sldChg chg="add del setBg">
        <pc:chgData name="Alex Brown" userId="6d68b1d2-5a0f-4ac0-a18f-5f8ea956e5c7" providerId="ADAL" clId="{89FA8DF5-78DE-4313-A081-E28D4FE72DBA}" dt="2025-07-02T17:10:57.826" v="1692"/>
        <pc:sldMkLst>
          <pc:docMk/>
          <pc:sldMk cId="2726925699" sldId="280"/>
        </pc:sldMkLst>
      </pc:sldChg>
      <pc:sldChg chg="modSp add mod">
        <pc:chgData name="Alex Brown" userId="6d68b1d2-5a0f-4ac0-a18f-5f8ea956e5c7" providerId="ADAL" clId="{89FA8DF5-78DE-4313-A081-E28D4FE72DBA}" dt="2025-07-02T17:18:24.931" v="2065" actId="5793"/>
        <pc:sldMkLst>
          <pc:docMk/>
          <pc:sldMk cId="1039146533" sldId="281"/>
        </pc:sldMkLst>
      </pc:sldChg>
      <pc:sldChg chg="addSp delSp modSp add mod ord">
        <pc:chgData name="Alex Brown" userId="6d68b1d2-5a0f-4ac0-a18f-5f8ea956e5c7" providerId="ADAL" clId="{89FA8DF5-78DE-4313-A081-E28D4FE72DBA}" dt="2025-07-02T18:42:04.707" v="3159" actId="1076"/>
        <pc:sldMkLst>
          <pc:docMk/>
          <pc:sldMk cId="548112742" sldId="282"/>
        </pc:sldMkLst>
      </pc:sldChg>
      <pc:sldChg chg="addSp delSp modSp add mod">
        <pc:chgData name="Alex Brown" userId="6d68b1d2-5a0f-4ac0-a18f-5f8ea956e5c7" providerId="ADAL" clId="{89FA8DF5-78DE-4313-A081-E28D4FE72DBA}" dt="2025-07-02T18:44:18.408" v="3164" actId="1076"/>
        <pc:sldMkLst>
          <pc:docMk/>
          <pc:sldMk cId="3995512732" sldId="283"/>
        </pc:sldMkLst>
      </pc:sldChg>
      <pc:sldChg chg="new del">
        <pc:chgData name="Alex Brown" userId="6d68b1d2-5a0f-4ac0-a18f-5f8ea956e5c7" providerId="ADAL" clId="{89FA8DF5-78DE-4313-A081-E28D4FE72DBA}" dt="2025-07-02T17:53:41.373" v="2338" actId="2696"/>
        <pc:sldMkLst>
          <pc:docMk/>
          <pc:sldMk cId="830527070" sldId="284"/>
        </pc:sldMkLst>
      </pc:sldChg>
      <pc:sldChg chg="addSp delSp modSp add mod">
        <pc:chgData name="Alex Brown" userId="6d68b1d2-5a0f-4ac0-a18f-5f8ea956e5c7" providerId="ADAL" clId="{89FA8DF5-78DE-4313-A081-E28D4FE72DBA}" dt="2025-07-02T18:23:39.935" v="2858" actId="113"/>
        <pc:sldMkLst>
          <pc:docMk/>
          <pc:sldMk cId="1245704723" sldId="284"/>
        </pc:sldMkLst>
      </pc:sldChg>
      <pc:sldChg chg="addSp delSp modSp add mod">
        <pc:chgData name="Alex Brown" userId="6d68b1d2-5a0f-4ac0-a18f-5f8ea956e5c7" providerId="ADAL" clId="{89FA8DF5-78DE-4313-A081-E28D4FE72DBA}" dt="2025-07-02T18:02:11.643" v="2440" actId="1076"/>
        <pc:sldMkLst>
          <pc:docMk/>
          <pc:sldMk cId="623443241" sldId="285"/>
        </pc:sldMkLst>
      </pc:sldChg>
      <pc:sldChg chg="add del">
        <pc:chgData name="Alex Brown" userId="6d68b1d2-5a0f-4ac0-a18f-5f8ea956e5c7" providerId="ADAL" clId="{89FA8DF5-78DE-4313-A081-E28D4FE72DBA}" dt="2025-07-02T17:53:38.935" v="2337" actId="2696"/>
        <pc:sldMkLst>
          <pc:docMk/>
          <pc:sldMk cId="4199035322" sldId="285"/>
        </pc:sldMkLst>
      </pc:sldChg>
      <pc:sldChg chg="addSp delSp modSp add mod">
        <pc:chgData name="Alex Brown" userId="6d68b1d2-5a0f-4ac0-a18f-5f8ea956e5c7" providerId="ADAL" clId="{89FA8DF5-78DE-4313-A081-E28D4FE72DBA}" dt="2025-07-02T18:28:40.003" v="2907" actId="20577"/>
        <pc:sldMkLst>
          <pc:docMk/>
          <pc:sldMk cId="3669272043" sldId="286"/>
        </pc:sldMkLst>
      </pc:sldChg>
      <pc:sldChg chg="delSp modSp add del mod ord">
        <pc:chgData name="Alex Brown" userId="6d68b1d2-5a0f-4ac0-a18f-5f8ea956e5c7" providerId="ADAL" clId="{89FA8DF5-78DE-4313-A081-E28D4FE72DBA}" dt="2025-07-02T18:10:24.403" v="2581" actId="47"/>
        <pc:sldMkLst>
          <pc:docMk/>
          <pc:sldMk cId="4160338892" sldId="286"/>
        </pc:sldMkLst>
      </pc:sldChg>
      <pc:sldChg chg="addSp delSp modSp add mod">
        <pc:chgData name="Alex Brown" userId="6d68b1d2-5a0f-4ac0-a18f-5f8ea956e5c7" providerId="ADAL" clId="{89FA8DF5-78DE-4313-A081-E28D4FE72DBA}" dt="2025-07-02T18:41:18.483" v="3130" actId="1076"/>
        <pc:sldMkLst>
          <pc:docMk/>
          <pc:sldMk cId="2127601707" sldId="287"/>
        </pc:sldMkLst>
      </pc:sldChg>
      <pc:sldChg chg="modSp add mod">
        <pc:chgData name="Alex Brown" userId="6d68b1d2-5a0f-4ac0-a18f-5f8ea956e5c7" providerId="ADAL" clId="{89FA8DF5-78DE-4313-A081-E28D4FE72DBA}" dt="2025-07-02T18:53:10.352" v="3346" actId="27636"/>
        <pc:sldMkLst>
          <pc:docMk/>
          <pc:sldMk cId="1315529738" sldId="288"/>
        </pc:sldMkLst>
      </pc:sldChg>
      <pc:sldChg chg="modSp add mod">
        <pc:chgData name="Alex Brown" userId="6d68b1d2-5a0f-4ac0-a18f-5f8ea956e5c7" providerId="ADAL" clId="{89FA8DF5-78DE-4313-A081-E28D4FE72DBA}" dt="2025-07-02T18:55:01.469" v="3362" actId="20577"/>
        <pc:sldMkLst>
          <pc:docMk/>
          <pc:sldMk cId="935740136" sldId="289"/>
        </pc:sldMkLst>
      </pc:sldChg>
    </pc:docChg>
  </pc:docChgLst>
  <pc:docChgLst>
    <pc:chgData name="Alex Brown" userId="6d68b1d2-5a0f-4ac0-a18f-5f8ea956e5c7" providerId="ADAL" clId="{22B9EA3D-D1F9-41E7-A6F3-B50A668388E8}"/>
    <pc:docChg chg="undo custSel delSld modSld sldOrd">
      <pc:chgData name="Alex Brown" userId="6d68b1d2-5a0f-4ac0-a18f-5f8ea956e5c7" providerId="ADAL" clId="{22B9EA3D-D1F9-41E7-A6F3-B50A668388E8}" dt="2025-08-26T17:40:50.982" v="2542" actId="1076"/>
      <pc:docMkLst>
        <pc:docMk/>
      </pc:docMkLst>
      <pc:sldChg chg="del">
        <pc:chgData name="Alex Brown" userId="6d68b1d2-5a0f-4ac0-a18f-5f8ea956e5c7" providerId="ADAL" clId="{22B9EA3D-D1F9-41E7-A6F3-B50A668388E8}" dt="2025-08-26T16:47:53.360" v="1236" actId="47"/>
        <pc:sldMkLst>
          <pc:docMk/>
          <pc:sldMk cId="2524527884" sldId="263"/>
        </pc:sldMkLst>
      </pc:sldChg>
      <pc:sldChg chg="modSp mod">
        <pc:chgData name="Alex Brown" userId="6d68b1d2-5a0f-4ac0-a18f-5f8ea956e5c7" providerId="ADAL" clId="{22B9EA3D-D1F9-41E7-A6F3-B50A668388E8}" dt="2025-08-26T17:38:39.956" v="2516" actId="20577"/>
        <pc:sldMkLst>
          <pc:docMk/>
          <pc:sldMk cId="3504710209" sldId="273"/>
        </pc:sldMkLst>
        <pc:spChg chg="mod">
          <ac:chgData name="Alex Brown" userId="6d68b1d2-5a0f-4ac0-a18f-5f8ea956e5c7" providerId="ADAL" clId="{22B9EA3D-D1F9-41E7-A6F3-B50A668388E8}" dt="2025-08-26T17:38:39.956" v="2516" actId="20577"/>
          <ac:spMkLst>
            <pc:docMk/>
            <pc:sldMk cId="3504710209" sldId="273"/>
            <ac:spMk id="3" creationId="{7AB18182-110A-01D0-2294-6E7B0B936F6E}"/>
          </ac:spMkLst>
        </pc:spChg>
      </pc:sldChg>
      <pc:sldChg chg="modSp mod">
        <pc:chgData name="Alex Brown" userId="6d68b1d2-5a0f-4ac0-a18f-5f8ea956e5c7" providerId="ADAL" clId="{22B9EA3D-D1F9-41E7-A6F3-B50A668388E8}" dt="2025-08-26T17:39:53.533" v="2528" actId="20577"/>
        <pc:sldMkLst>
          <pc:docMk/>
          <pc:sldMk cId="2657847293" sldId="274"/>
        </pc:sldMkLst>
        <pc:spChg chg="mod">
          <ac:chgData name="Alex Brown" userId="6d68b1d2-5a0f-4ac0-a18f-5f8ea956e5c7" providerId="ADAL" clId="{22B9EA3D-D1F9-41E7-A6F3-B50A668388E8}" dt="2025-08-26T17:39:53.533" v="2528" actId="20577"/>
          <ac:spMkLst>
            <pc:docMk/>
            <pc:sldMk cId="2657847293" sldId="274"/>
            <ac:spMk id="2" creationId="{1BFDB94E-14D9-8463-5F40-57D5D185EB6D}"/>
          </ac:spMkLst>
        </pc:spChg>
        <pc:spChg chg="mod">
          <ac:chgData name="Alex Brown" userId="6d68b1d2-5a0f-4ac0-a18f-5f8ea956e5c7" providerId="ADAL" clId="{22B9EA3D-D1F9-41E7-A6F3-B50A668388E8}" dt="2025-08-26T17:39:07.315" v="2520" actId="20577"/>
          <ac:spMkLst>
            <pc:docMk/>
            <pc:sldMk cId="2657847293" sldId="274"/>
            <ac:spMk id="3" creationId="{A1ABBAAE-D7DD-90E9-12DD-C5432F516038}"/>
          </ac:spMkLst>
        </pc:spChg>
      </pc:sldChg>
      <pc:sldChg chg="addSp delSp modSp mod">
        <pc:chgData name="Alex Brown" userId="6d68b1d2-5a0f-4ac0-a18f-5f8ea956e5c7" providerId="ADAL" clId="{22B9EA3D-D1F9-41E7-A6F3-B50A668388E8}" dt="2025-08-26T17:40:03.250" v="2530" actId="14100"/>
        <pc:sldMkLst>
          <pc:docMk/>
          <pc:sldMk cId="4205368736" sldId="275"/>
        </pc:sldMkLst>
        <pc:spChg chg="mod">
          <ac:chgData name="Alex Brown" userId="6d68b1d2-5a0f-4ac0-a18f-5f8ea956e5c7" providerId="ADAL" clId="{22B9EA3D-D1F9-41E7-A6F3-B50A668388E8}" dt="2025-08-26T17:40:03.250" v="2530" actId="14100"/>
          <ac:spMkLst>
            <pc:docMk/>
            <pc:sldMk cId="4205368736" sldId="275"/>
            <ac:spMk id="2" creationId="{F1AEE785-B5DD-F85B-6763-13C2F05CB314}"/>
          </ac:spMkLst>
        </pc:spChg>
        <pc:spChg chg="mod">
          <ac:chgData name="Alex Brown" userId="6d68b1d2-5a0f-4ac0-a18f-5f8ea956e5c7" providerId="ADAL" clId="{22B9EA3D-D1F9-41E7-A6F3-B50A668388E8}" dt="2025-08-26T17:29:36.455" v="2188" actId="20577"/>
          <ac:spMkLst>
            <pc:docMk/>
            <pc:sldMk cId="4205368736" sldId="275"/>
            <ac:spMk id="3" creationId="{0064C5E9-EF63-8049-D5CF-061A8CA308E8}"/>
          </ac:spMkLst>
        </pc:spChg>
        <pc:spChg chg="add mod">
          <ac:chgData name="Alex Brown" userId="6d68b1d2-5a0f-4ac0-a18f-5f8ea956e5c7" providerId="ADAL" clId="{22B9EA3D-D1F9-41E7-A6F3-B50A668388E8}" dt="2025-08-26T17:39:33.314" v="2526" actId="122"/>
          <ac:spMkLst>
            <pc:docMk/>
            <pc:sldMk cId="4205368736" sldId="275"/>
            <ac:spMk id="5" creationId="{B7312C30-7145-05CA-0E22-74A8F549388A}"/>
          </ac:spMkLst>
        </pc:spChg>
        <pc:spChg chg="del mod">
          <ac:chgData name="Alex Brown" userId="6d68b1d2-5a0f-4ac0-a18f-5f8ea956e5c7" providerId="ADAL" clId="{22B9EA3D-D1F9-41E7-A6F3-B50A668388E8}" dt="2025-08-26T16:40:25.317" v="845" actId="478"/>
          <ac:spMkLst>
            <pc:docMk/>
            <pc:sldMk cId="4205368736" sldId="275"/>
            <ac:spMk id="10" creationId="{285780E1-1795-6930-77F9-CD3481866B16}"/>
          </ac:spMkLst>
        </pc:spChg>
        <pc:spChg chg="del mod">
          <ac:chgData name="Alex Brown" userId="6d68b1d2-5a0f-4ac0-a18f-5f8ea956e5c7" providerId="ADAL" clId="{22B9EA3D-D1F9-41E7-A6F3-B50A668388E8}" dt="2025-08-26T16:40:19.874" v="841" actId="478"/>
          <ac:spMkLst>
            <pc:docMk/>
            <pc:sldMk cId="4205368736" sldId="275"/>
            <ac:spMk id="11" creationId="{680B3F2B-E083-DC36-FFE7-98617A6516DA}"/>
          </ac:spMkLst>
        </pc:spChg>
        <pc:spChg chg="del">
          <ac:chgData name="Alex Brown" userId="6d68b1d2-5a0f-4ac0-a18f-5f8ea956e5c7" providerId="ADAL" clId="{22B9EA3D-D1F9-41E7-A6F3-B50A668388E8}" dt="2025-08-26T16:40:20.811" v="842" actId="478"/>
          <ac:spMkLst>
            <pc:docMk/>
            <pc:sldMk cId="4205368736" sldId="275"/>
            <ac:spMk id="12" creationId="{2A8396F5-4626-7DAF-25F4-CE49AC29E93F}"/>
          </ac:spMkLst>
        </pc:spChg>
        <pc:picChg chg="del">
          <ac:chgData name="Alex Brown" userId="6d68b1d2-5a0f-4ac0-a18f-5f8ea956e5c7" providerId="ADAL" clId="{22B9EA3D-D1F9-41E7-A6F3-B50A668388E8}" dt="2025-08-26T16:40:15.160" v="839" actId="478"/>
          <ac:picMkLst>
            <pc:docMk/>
            <pc:sldMk cId="4205368736" sldId="275"/>
            <ac:picMk id="9" creationId="{20C11805-C551-3869-E3C7-D8F63B7D6795}"/>
          </ac:picMkLst>
        </pc:picChg>
      </pc:sldChg>
      <pc:sldChg chg="addSp delSp modSp mod">
        <pc:chgData name="Alex Brown" userId="6d68b1d2-5a0f-4ac0-a18f-5f8ea956e5c7" providerId="ADAL" clId="{22B9EA3D-D1F9-41E7-A6F3-B50A668388E8}" dt="2025-08-26T17:40:50.982" v="2542" actId="1076"/>
        <pc:sldMkLst>
          <pc:docMk/>
          <pc:sldMk cId="4036579677" sldId="276"/>
        </pc:sldMkLst>
        <pc:spChg chg="mod">
          <ac:chgData name="Alex Brown" userId="6d68b1d2-5a0f-4ac0-a18f-5f8ea956e5c7" providerId="ADAL" clId="{22B9EA3D-D1F9-41E7-A6F3-B50A668388E8}" dt="2025-08-26T17:40:27.317" v="2535" actId="14100"/>
          <ac:spMkLst>
            <pc:docMk/>
            <pc:sldMk cId="4036579677" sldId="276"/>
            <ac:spMk id="2" creationId="{820BCBA2-2D3B-8732-4F27-688ACE87E258}"/>
          </ac:spMkLst>
        </pc:spChg>
        <pc:spChg chg="add mod">
          <ac:chgData name="Alex Brown" userId="6d68b1d2-5a0f-4ac0-a18f-5f8ea956e5c7" providerId="ADAL" clId="{22B9EA3D-D1F9-41E7-A6F3-B50A668388E8}" dt="2025-08-26T17:40:50.982" v="2542" actId="1076"/>
          <ac:spMkLst>
            <pc:docMk/>
            <pc:sldMk cId="4036579677" sldId="276"/>
            <ac:spMk id="10" creationId="{7B0B24D7-73ED-C4B9-5C84-DC90A2EDD993}"/>
          </ac:spMkLst>
        </pc:spChg>
        <pc:spChg chg="add mod">
          <ac:chgData name="Alex Brown" userId="6d68b1d2-5a0f-4ac0-a18f-5f8ea956e5c7" providerId="ADAL" clId="{22B9EA3D-D1F9-41E7-A6F3-B50A668388E8}" dt="2025-08-26T17:00:52.471" v="1500" actId="1076"/>
          <ac:spMkLst>
            <pc:docMk/>
            <pc:sldMk cId="4036579677" sldId="276"/>
            <ac:spMk id="11" creationId="{C118A6EC-DB84-E346-DE26-0293E80C54F4}"/>
          </ac:spMkLst>
        </pc:spChg>
        <pc:spChg chg="add mod">
          <ac:chgData name="Alex Brown" userId="6d68b1d2-5a0f-4ac0-a18f-5f8ea956e5c7" providerId="ADAL" clId="{22B9EA3D-D1F9-41E7-A6F3-B50A668388E8}" dt="2025-08-26T17:16:16.022" v="1920" actId="14100"/>
          <ac:spMkLst>
            <pc:docMk/>
            <pc:sldMk cId="4036579677" sldId="276"/>
            <ac:spMk id="16" creationId="{3DC3A068-FBA8-563A-EA24-9327F088D3B3}"/>
          </ac:spMkLst>
        </pc:spChg>
        <pc:spChg chg="mod ord">
          <ac:chgData name="Alex Brown" userId="6d68b1d2-5a0f-4ac0-a18f-5f8ea956e5c7" providerId="ADAL" clId="{22B9EA3D-D1F9-41E7-A6F3-B50A668388E8}" dt="2025-08-26T16:58:05.912" v="1438" actId="1076"/>
          <ac:spMkLst>
            <pc:docMk/>
            <pc:sldMk cId="4036579677" sldId="276"/>
            <ac:spMk id="22" creationId="{7AFE09E1-BA96-C64C-B632-98155DFEC301}"/>
          </ac:spMkLst>
        </pc:spChg>
        <pc:spChg chg="mod ord">
          <ac:chgData name="Alex Brown" userId="6d68b1d2-5a0f-4ac0-a18f-5f8ea956e5c7" providerId="ADAL" clId="{22B9EA3D-D1F9-41E7-A6F3-B50A668388E8}" dt="2025-08-26T17:15:23.564" v="1911" actId="14100"/>
          <ac:spMkLst>
            <pc:docMk/>
            <pc:sldMk cId="4036579677" sldId="276"/>
            <ac:spMk id="23" creationId="{D5551592-072A-E200-B953-8B4C4BD5AF7D}"/>
          </ac:spMkLst>
        </pc:spChg>
        <pc:spChg chg="del">
          <ac:chgData name="Alex Brown" userId="6d68b1d2-5a0f-4ac0-a18f-5f8ea956e5c7" providerId="ADAL" clId="{22B9EA3D-D1F9-41E7-A6F3-B50A668388E8}" dt="2025-08-26T16:45:32.716" v="1221" actId="478"/>
          <ac:spMkLst>
            <pc:docMk/>
            <pc:sldMk cId="4036579677" sldId="276"/>
            <ac:spMk id="24" creationId="{E4D4299A-00C5-CBAC-C4BD-5279AEBAC4B5}"/>
          </ac:spMkLst>
        </pc:spChg>
        <pc:spChg chg="del mod">
          <ac:chgData name="Alex Brown" userId="6d68b1d2-5a0f-4ac0-a18f-5f8ea956e5c7" providerId="ADAL" clId="{22B9EA3D-D1F9-41E7-A6F3-B50A668388E8}" dt="2025-08-26T16:45:31.376" v="1220" actId="478"/>
          <ac:spMkLst>
            <pc:docMk/>
            <pc:sldMk cId="4036579677" sldId="276"/>
            <ac:spMk id="25" creationId="{C759B8E7-9965-FA2F-C29B-ACB32AEEF8B9}"/>
          </ac:spMkLst>
        </pc:spChg>
        <pc:spChg chg="del mod">
          <ac:chgData name="Alex Brown" userId="6d68b1d2-5a0f-4ac0-a18f-5f8ea956e5c7" providerId="ADAL" clId="{22B9EA3D-D1F9-41E7-A6F3-B50A668388E8}" dt="2025-08-26T17:40:14.999" v="2532" actId="478"/>
          <ac:spMkLst>
            <pc:docMk/>
            <pc:sldMk cId="4036579677" sldId="276"/>
            <ac:spMk id="26" creationId="{A9CB4083-46BD-B623-985A-1E04D32F018C}"/>
          </ac:spMkLst>
        </pc:spChg>
        <pc:graphicFrameChg chg="mod">
          <ac:chgData name="Alex Brown" userId="6d68b1d2-5a0f-4ac0-a18f-5f8ea956e5c7" providerId="ADAL" clId="{22B9EA3D-D1F9-41E7-A6F3-B50A668388E8}" dt="2025-08-26T17:40:20.779" v="2533" actId="1076"/>
          <ac:graphicFrameMkLst>
            <pc:docMk/>
            <pc:sldMk cId="4036579677" sldId="276"/>
            <ac:graphicFrameMk id="4" creationId="{01F04E93-9656-A894-F507-FC7DFA9CBAAD}"/>
          </ac:graphicFrameMkLst>
        </pc:graphicFrameChg>
        <pc:graphicFrameChg chg="add del mod">
          <ac:chgData name="Alex Brown" userId="6d68b1d2-5a0f-4ac0-a18f-5f8ea956e5c7" providerId="ADAL" clId="{22B9EA3D-D1F9-41E7-A6F3-B50A668388E8}" dt="2025-08-26T16:55:43.477" v="1410" actId="478"/>
          <ac:graphicFrameMkLst>
            <pc:docMk/>
            <pc:sldMk cId="4036579677" sldId="276"/>
            <ac:graphicFrameMk id="6" creationId="{9DBD6F75-1C91-9F1F-1362-FB08EE47CBFC}"/>
          </ac:graphicFrameMkLst>
        </pc:graphicFrameChg>
        <pc:picChg chg="add del mod">
          <ac:chgData name="Alex Brown" userId="6d68b1d2-5a0f-4ac0-a18f-5f8ea956e5c7" providerId="ADAL" clId="{22B9EA3D-D1F9-41E7-A6F3-B50A668388E8}" dt="2025-08-26T16:47:16.001" v="1233" actId="478"/>
          <ac:picMkLst>
            <pc:docMk/>
            <pc:sldMk cId="4036579677" sldId="276"/>
            <ac:picMk id="5" creationId="{1A9DDD9B-F3B2-97F4-F35A-822F3502C7FA}"/>
          </ac:picMkLst>
        </pc:picChg>
        <pc:picChg chg="add mod">
          <ac:chgData name="Alex Brown" userId="6d68b1d2-5a0f-4ac0-a18f-5f8ea956e5c7" providerId="ADAL" clId="{22B9EA3D-D1F9-41E7-A6F3-B50A668388E8}" dt="2025-08-26T17:16:12.865" v="1919" actId="1076"/>
          <ac:picMkLst>
            <pc:docMk/>
            <pc:sldMk cId="4036579677" sldId="276"/>
            <ac:picMk id="8" creationId="{A765CBC9-B761-2D87-7F11-E353125BC0B9}"/>
          </ac:picMkLst>
        </pc:picChg>
        <pc:picChg chg="add mod">
          <ac:chgData name="Alex Brown" userId="6d68b1d2-5a0f-4ac0-a18f-5f8ea956e5c7" providerId="ADAL" clId="{22B9EA3D-D1F9-41E7-A6F3-B50A668388E8}" dt="2025-08-26T17:00:33.620" v="1493" actId="1076"/>
          <ac:picMkLst>
            <pc:docMk/>
            <pc:sldMk cId="4036579677" sldId="276"/>
            <ac:picMk id="9" creationId="{E484D541-5D2C-12AC-DEE6-7FA9F1E2E7FC}"/>
          </ac:picMkLst>
        </pc:picChg>
        <pc:picChg chg="del mod">
          <ac:chgData name="Alex Brown" userId="6d68b1d2-5a0f-4ac0-a18f-5f8ea956e5c7" providerId="ADAL" clId="{22B9EA3D-D1F9-41E7-A6F3-B50A668388E8}" dt="2025-08-26T16:45:39.780" v="1223" actId="478"/>
          <ac:picMkLst>
            <pc:docMk/>
            <pc:sldMk cId="4036579677" sldId="276"/>
            <ac:picMk id="21" creationId="{6305C11E-49F7-8794-DCFB-E7821E628E5D}"/>
          </ac:picMkLst>
        </pc:picChg>
        <pc:cxnChg chg="add mod">
          <ac:chgData name="Alex Brown" userId="6d68b1d2-5a0f-4ac0-a18f-5f8ea956e5c7" providerId="ADAL" clId="{22B9EA3D-D1F9-41E7-A6F3-B50A668388E8}" dt="2025-08-26T17:16:09.107" v="1918" actId="14100"/>
          <ac:cxnSpMkLst>
            <pc:docMk/>
            <pc:sldMk cId="4036579677" sldId="276"/>
            <ac:cxnSpMk id="13" creationId="{AB440D89-857C-C420-44CB-69CEDC49944D}"/>
          </ac:cxnSpMkLst>
        </pc:cxnChg>
      </pc:sldChg>
      <pc:sldChg chg="modSp del mod">
        <pc:chgData name="Alex Brown" userId="6d68b1d2-5a0f-4ac0-a18f-5f8ea956e5c7" providerId="ADAL" clId="{22B9EA3D-D1F9-41E7-A6F3-B50A668388E8}" dt="2025-08-26T17:01:37.455" v="1505" actId="47"/>
        <pc:sldMkLst>
          <pc:docMk/>
          <pc:sldMk cId="1711381632" sldId="279"/>
        </pc:sldMkLst>
        <pc:spChg chg="mod">
          <ac:chgData name="Alex Brown" userId="6d68b1d2-5a0f-4ac0-a18f-5f8ea956e5c7" providerId="ADAL" clId="{22B9EA3D-D1F9-41E7-A6F3-B50A668388E8}" dt="2025-08-26T16:41:51.070" v="967" actId="27636"/>
          <ac:spMkLst>
            <pc:docMk/>
            <pc:sldMk cId="1711381632" sldId="279"/>
            <ac:spMk id="3" creationId="{4239F09B-1631-5ED7-8A9B-A73B0481848E}"/>
          </ac:spMkLst>
        </pc:spChg>
      </pc:sldChg>
      <pc:sldChg chg="addSp delSp modSp del mod">
        <pc:chgData name="Alex Brown" userId="6d68b1d2-5a0f-4ac0-a18f-5f8ea956e5c7" providerId="ADAL" clId="{22B9EA3D-D1F9-41E7-A6F3-B50A668388E8}" dt="2025-08-26T17:31:56.367" v="2254" actId="47"/>
        <pc:sldMkLst>
          <pc:docMk/>
          <pc:sldMk cId="1039146533" sldId="281"/>
        </pc:sldMkLst>
        <pc:spChg chg="del mod">
          <ac:chgData name="Alex Brown" userId="6d68b1d2-5a0f-4ac0-a18f-5f8ea956e5c7" providerId="ADAL" clId="{22B9EA3D-D1F9-41E7-A6F3-B50A668388E8}" dt="2025-08-26T17:18:08.600" v="1949" actId="478"/>
          <ac:spMkLst>
            <pc:docMk/>
            <pc:sldMk cId="1039146533" sldId="281"/>
            <ac:spMk id="2" creationId="{2AEFDFBB-0A3F-23C4-EB5C-9F79E16D4501}"/>
          </ac:spMkLst>
        </pc:spChg>
        <pc:spChg chg="del mod">
          <ac:chgData name="Alex Brown" userId="6d68b1d2-5a0f-4ac0-a18f-5f8ea956e5c7" providerId="ADAL" clId="{22B9EA3D-D1F9-41E7-A6F3-B50A668388E8}" dt="2025-08-26T17:29:57.560" v="2197" actId="21"/>
          <ac:spMkLst>
            <pc:docMk/>
            <pc:sldMk cId="1039146533" sldId="281"/>
            <ac:spMk id="3" creationId="{D3B4DE8C-6D39-9AF2-76C4-2ECFB7713FFE}"/>
          </ac:spMkLst>
        </pc:spChg>
        <pc:spChg chg="mod">
          <ac:chgData name="Alex Brown" userId="6d68b1d2-5a0f-4ac0-a18f-5f8ea956e5c7" providerId="ADAL" clId="{22B9EA3D-D1F9-41E7-A6F3-B50A668388E8}" dt="2025-08-26T17:03:05.473" v="1659" actId="6549"/>
          <ac:spMkLst>
            <pc:docMk/>
            <pc:sldMk cId="1039146533" sldId="281"/>
            <ac:spMk id="5" creationId="{69BF9A8E-D09C-8603-886E-9FB44A90ADC5}"/>
          </ac:spMkLst>
        </pc:spChg>
        <pc:spChg chg="add del mod">
          <ac:chgData name="Alex Brown" userId="6d68b1d2-5a0f-4ac0-a18f-5f8ea956e5c7" providerId="ADAL" clId="{22B9EA3D-D1F9-41E7-A6F3-B50A668388E8}" dt="2025-08-26T17:18:10.900" v="1950"/>
          <ac:spMkLst>
            <pc:docMk/>
            <pc:sldMk cId="1039146533" sldId="281"/>
            <ac:spMk id="8" creationId="{8A64B875-C662-C9B1-CF77-FE896A8484FF}"/>
          </ac:spMkLst>
        </pc:spChg>
        <pc:spChg chg="add mod">
          <ac:chgData name="Alex Brown" userId="6d68b1d2-5a0f-4ac0-a18f-5f8ea956e5c7" providerId="ADAL" clId="{22B9EA3D-D1F9-41E7-A6F3-B50A668388E8}" dt="2025-08-26T17:18:10.900" v="1950"/>
          <ac:spMkLst>
            <pc:docMk/>
            <pc:sldMk cId="1039146533" sldId="281"/>
            <ac:spMk id="9" creationId="{7F637CAF-358A-D974-735E-3D0152DA0872}"/>
          </ac:spMkLst>
        </pc:spChg>
        <pc:spChg chg="add del mod">
          <ac:chgData name="Alex Brown" userId="6d68b1d2-5a0f-4ac0-a18f-5f8ea956e5c7" providerId="ADAL" clId="{22B9EA3D-D1F9-41E7-A6F3-B50A668388E8}" dt="2025-08-26T17:29:19.963" v="2181" actId="478"/>
          <ac:spMkLst>
            <pc:docMk/>
            <pc:sldMk cId="1039146533" sldId="281"/>
            <ac:spMk id="10" creationId="{1714E090-AB50-B01D-8275-5232A35E74B0}"/>
          </ac:spMkLst>
        </pc:spChg>
        <pc:spChg chg="add mod">
          <ac:chgData name="Alex Brown" userId="6d68b1d2-5a0f-4ac0-a18f-5f8ea956e5c7" providerId="ADAL" clId="{22B9EA3D-D1F9-41E7-A6F3-B50A668388E8}" dt="2025-08-26T17:29:57.560" v="2197" actId="21"/>
          <ac:spMkLst>
            <pc:docMk/>
            <pc:sldMk cId="1039146533" sldId="281"/>
            <ac:spMk id="12" creationId="{6F6878FC-32CE-1153-1B2E-AE1A030AC38F}"/>
          </ac:spMkLst>
        </pc:spChg>
      </pc:sldChg>
      <pc:sldChg chg="del">
        <pc:chgData name="Alex Brown" userId="6d68b1d2-5a0f-4ac0-a18f-5f8ea956e5c7" providerId="ADAL" clId="{22B9EA3D-D1F9-41E7-A6F3-B50A668388E8}" dt="2025-08-26T17:01:51.353" v="1506" actId="47"/>
        <pc:sldMkLst>
          <pc:docMk/>
          <pc:sldMk cId="548112742" sldId="282"/>
        </pc:sldMkLst>
      </pc:sldChg>
      <pc:sldChg chg="del ord">
        <pc:chgData name="Alex Brown" userId="6d68b1d2-5a0f-4ac0-a18f-5f8ea956e5c7" providerId="ADAL" clId="{22B9EA3D-D1F9-41E7-A6F3-B50A668388E8}" dt="2025-08-26T17:19:04.864" v="1986" actId="47"/>
        <pc:sldMkLst>
          <pc:docMk/>
          <pc:sldMk cId="3995512732" sldId="283"/>
        </pc:sldMkLst>
      </pc:sldChg>
      <pc:sldChg chg="del">
        <pc:chgData name="Alex Brown" userId="6d68b1d2-5a0f-4ac0-a18f-5f8ea956e5c7" providerId="ADAL" clId="{22B9EA3D-D1F9-41E7-A6F3-B50A668388E8}" dt="2025-08-26T16:45:24.687" v="1218" actId="47"/>
        <pc:sldMkLst>
          <pc:docMk/>
          <pc:sldMk cId="1245704723" sldId="284"/>
        </pc:sldMkLst>
      </pc:sldChg>
      <pc:sldChg chg="del">
        <pc:chgData name="Alex Brown" userId="6d68b1d2-5a0f-4ac0-a18f-5f8ea956e5c7" providerId="ADAL" clId="{22B9EA3D-D1F9-41E7-A6F3-B50A668388E8}" dt="2025-08-26T16:45:06.808" v="1216" actId="2696"/>
        <pc:sldMkLst>
          <pc:docMk/>
          <pc:sldMk cId="623443241" sldId="285"/>
        </pc:sldMkLst>
      </pc:sldChg>
      <pc:sldChg chg="del">
        <pc:chgData name="Alex Brown" userId="6d68b1d2-5a0f-4ac0-a18f-5f8ea956e5c7" providerId="ADAL" clId="{22B9EA3D-D1F9-41E7-A6F3-B50A668388E8}" dt="2025-08-26T16:45:22.401" v="1217" actId="47"/>
        <pc:sldMkLst>
          <pc:docMk/>
          <pc:sldMk cId="3669272043" sldId="286"/>
        </pc:sldMkLst>
      </pc:sldChg>
      <pc:sldChg chg="modSp mod">
        <pc:chgData name="Alex Brown" userId="6d68b1d2-5a0f-4ac0-a18f-5f8ea956e5c7" providerId="ADAL" clId="{22B9EA3D-D1F9-41E7-A6F3-B50A668388E8}" dt="2025-08-26T17:31:47.273" v="2253" actId="20577"/>
        <pc:sldMkLst>
          <pc:docMk/>
          <pc:sldMk cId="2127601707" sldId="287"/>
        </pc:sldMkLst>
        <pc:spChg chg="mod">
          <ac:chgData name="Alex Brown" userId="6d68b1d2-5a0f-4ac0-a18f-5f8ea956e5c7" providerId="ADAL" clId="{22B9EA3D-D1F9-41E7-A6F3-B50A668388E8}" dt="2025-08-26T17:31:47.273" v="2253" actId="20577"/>
          <ac:spMkLst>
            <pc:docMk/>
            <pc:sldMk cId="2127601707" sldId="287"/>
            <ac:spMk id="2" creationId="{F97D18E7-C3EE-6D14-1D73-4AA31A0BDE68}"/>
          </ac:spMkLst>
        </pc:spChg>
        <pc:spChg chg="mod">
          <ac:chgData name="Alex Brown" userId="6d68b1d2-5a0f-4ac0-a18f-5f8ea956e5c7" providerId="ADAL" clId="{22B9EA3D-D1F9-41E7-A6F3-B50A668388E8}" dt="2025-08-26T17:31:23.609" v="2231" actId="1076"/>
          <ac:spMkLst>
            <pc:docMk/>
            <pc:sldMk cId="2127601707" sldId="287"/>
            <ac:spMk id="5" creationId="{6C584B02-60E3-49C9-33A9-C1BE487AF670}"/>
          </ac:spMkLst>
        </pc:spChg>
        <pc:picChg chg="mod">
          <ac:chgData name="Alex Brown" userId="6d68b1d2-5a0f-4ac0-a18f-5f8ea956e5c7" providerId="ADAL" clId="{22B9EA3D-D1F9-41E7-A6F3-B50A668388E8}" dt="2025-08-26T17:31:10.270" v="2226" actId="1076"/>
          <ac:picMkLst>
            <pc:docMk/>
            <pc:sldMk cId="2127601707" sldId="287"/>
            <ac:picMk id="6" creationId="{ED2A366A-0735-F2F8-38E6-51497461629B}"/>
          </ac:picMkLst>
        </pc:picChg>
      </pc:sldChg>
      <pc:sldChg chg="addSp delSp modSp mod">
        <pc:chgData name="Alex Brown" userId="6d68b1d2-5a0f-4ac0-a18f-5f8ea956e5c7" providerId="ADAL" clId="{22B9EA3D-D1F9-41E7-A6F3-B50A668388E8}" dt="2025-08-26T17:36:57.197" v="2462" actId="20577"/>
        <pc:sldMkLst>
          <pc:docMk/>
          <pc:sldMk cId="1315529738" sldId="288"/>
        </pc:sldMkLst>
        <pc:spChg chg="mod">
          <ac:chgData name="Alex Brown" userId="6d68b1d2-5a0f-4ac0-a18f-5f8ea956e5c7" providerId="ADAL" clId="{22B9EA3D-D1F9-41E7-A6F3-B50A668388E8}" dt="2025-08-26T17:36:57.197" v="2462" actId="20577"/>
          <ac:spMkLst>
            <pc:docMk/>
            <pc:sldMk cId="1315529738" sldId="288"/>
            <ac:spMk id="2" creationId="{FFA05541-4B3C-B4BB-FB17-E8C8D9759E69}"/>
          </ac:spMkLst>
        </pc:spChg>
        <pc:spChg chg="mod">
          <ac:chgData name="Alex Brown" userId="6d68b1d2-5a0f-4ac0-a18f-5f8ea956e5c7" providerId="ADAL" clId="{22B9EA3D-D1F9-41E7-A6F3-B50A668388E8}" dt="2025-08-26T17:35:16.815" v="2407" actId="14100"/>
          <ac:spMkLst>
            <pc:docMk/>
            <pc:sldMk cId="1315529738" sldId="288"/>
            <ac:spMk id="3" creationId="{86570CC6-A730-E30F-4427-EC7FF8471BC9}"/>
          </ac:spMkLst>
        </pc:spChg>
        <pc:spChg chg="add del mod">
          <ac:chgData name="Alex Brown" userId="6d68b1d2-5a0f-4ac0-a18f-5f8ea956e5c7" providerId="ADAL" clId="{22B9EA3D-D1F9-41E7-A6F3-B50A668388E8}" dt="2025-08-26T17:35:10.253" v="2406" actId="478"/>
          <ac:spMkLst>
            <pc:docMk/>
            <pc:sldMk cId="1315529738" sldId="288"/>
            <ac:spMk id="7" creationId="{29E9F09E-C036-1053-464C-7B5C25A3E53B}"/>
          </ac:spMkLst>
        </pc:spChg>
        <pc:spChg chg="add mod">
          <ac:chgData name="Alex Brown" userId="6d68b1d2-5a0f-4ac0-a18f-5f8ea956e5c7" providerId="ADAL" clId="{22B9EA3D-D1F9-41E7-A6F3-B50A668388E8}" dt="2025-08-26T17:32:56.279" v="2264" actId="1076"/>
          <ac:spMkLst>
            <pc:docMk/>
            <pc:sldMk cId="1315529738" sldId="288"/>
            <ac:spMk id="8" creationId="{7AA7C0CA-C14B-5862-B826-F5A31130434A}"/>
          </ac:spMkLst>
        </pc:spChg>
        <pc:spChg chg="add mod">
          <ac:chgData name="Alex Brown" userId="6d68b1d2-5a0f-4ac0-a18f-5f8ea956e5c7" providerId="ADAL" clId="{22B9EA3D-D1F9-41E7-A6F3-B50A668388E8}" dt="2025-08-26T17:36:18.847" v="2437" actId="20577"/>
          <ac:spMkLst>
            <pc:docMk/>
            <pc:sldMk cId="1315529738" sldId="288"/>
            <ac:spMk id="9" creationId="{187F381E-CF71-80B8-D8F4-6861C6D1AB91}"/>
          </ac:spMkLst>
        </pc:spChg>
      </pc:sldChg>
      <pc:sldChg chg="modSp del mod">
        <pc:chgData name="Alex Brown" userId="6d68b1d2-5a0f-4ac0-a18f-5f8ea956e5c7" providerId="ADAL" clId="{22B9EA3D-D1F9-41E7-A6F3-B50A668388E8}" dt="2025-08-26T17:38:09.074" v="2505" actId="2696"/>
        <pc:sldMkLst>
          <pc:docMk/>
          <pc:sldMk cId="935740136" sldId="289"/>
        </pc:sldMkLst>
        <pc:spChg chg="mod">
          <ac:chgData name="Alex Brown" userId="6d68b1d2-5a0f-4ac0-a18f-5f8ea956e5c7" providerId="ADAL" clId="{22B9EA3D-D1F9-41E7-A6F3-B50A668388E8}" dt="2025-08-26T17:37:54.214" v="2504" actId="20577"/>
          <ac:spMkLst>
            <pc:docMk/>
            <pc:sldMk cId="935740136" sldId="289"/>
            <ac:spMk id="3" creationId="{3100B425-DAE0-73D2-2156-77D8F6ABEAF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548E2-899A-1BA2-31B9-4A8DE0E7ED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13677A-BC89-3AE5-1573-11BBC85A4A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4C94E8-25B2-DD12-A30E-922A549EA41E}"/>
              </a:ext>
            </a:extLst>
          </p:cNvPr>
          <p:cNvSpPr>
            <a:spLocks noGrp="1"/>
          </p:cNvSpPr>
          <p:nvPr>
            <p:ph type="dt" sz="half" idx="10"/>
          </p:nvPr>
        </p:nvSpPr>
        <p:spPr/>
        <p:txBody>
          <a:bodyPr/>
          <a:lstStyle/>
          <a:p>
            <a:fld id="{6764237B-AFD8-44D0-A30A-483D57D12751}" type="datetimeFigureOut">
              <a:rPr lang="en-US" smtClean="0"/>
              <a:t>8/26/2025</a:t>
            </a:fld>
            <a:endParaRPr lang="en-US"/>
          </a:p>
        </p:txBody>
      </p:sp>
      <p:sp>
        <p:nvSpPr>
          <p:cNvPr id="5" name="Footer Placeholder 4">
            <a:extLst>
              <a:ext uri="{FF2B5EF4-FFF2-40B4-BE49-F238E27FC236}">
                <a16:creationId xmlns:a16="http://schemas.microsoft.com/office/drawing/2014/main" id="{C215F124-5CD0-5406-0F21-6CF2BF26AB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E18D27-2835-7F56-6165-BE8EE487146E}"/>
              </a:ext>
            </a:extLst>
          </p:cNvPr>
          <p:cNvSpPr>
            <a:spLocks noGrp="1"/>
          </p:cNvSpPr>
          <p:nvPr>
            <p:ph type="sldNum" sz="quarter" idx="12"/>
          </p:nvPr>
        </p:nvSpPr>
        <p:spPr/>
        <p:txBody>
          <a:bodyPr/>
          <a:lstStyle/>
          <a:p>
            <a:fld id="{6706F131-9A1A-459E-B508-6881C4B88677}" type="slidenum">
              <a:rPr lang="en-US" smtClean="0"/>
              <a:t>‹#›</a:t>
            </a:fld>
            <a:endParaRPr lang="en-US"/>
          </a:p>
        </p:txBody>
      </p:sp>
    </p:spTree>
    <p:extLst>
      <p:ext uri="{BB962C8B-B14F-4D97-AF65-F5344CB8AC3E}">
        <p14:creationId xmlns:p14="http://schemas.microsoft.com/office/powerpoint/2010/main" val="2304119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8567A-D7D9-13F7-0548-0295137E9E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181A2B-57E0-1BB4-1918-6FF9297ACD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1DE712-6AB0-34CB-6EBF-4AD5AEE04602}"/>
              </a:ext>
            </a:extLst>
          </p:cNvPr>
          <p:cNvSpPr>
            <a:spLocks noGrp="1"/>
          </p:cNvSpPr>
          <p:nvPr>
            <p:ph type="dt" sz="half" idx="10"/>
          </p:nvPr>
        </p:nvSpPr>
        <p:spPr/>
        <p:txBody>
          <a:bodyPr/>
          <a:lstStyle/>
          <a:p>
            <a:fld id="{6764237B-AFD8-44D0-A30A-483D57D12751}" type="datetimeFigureOut">
              <a:rPr lang="en-US" smtClean="0"/>
              <a:t>8/26/2025</a:t>
            </a:fld>
            <a:endParaRPr lang="en-US"/>
          </a:p>
        </p:txBody>
      </p:sp>
      <p:sp>
        <p:nvSpPr>
          <p:cNvPr id="5" name="Footer Placeholder 4">
            <a:extLst>
              <a:ext uri="{FF2B5EF4-FFF2-40B4-BE49-F238E27FC236}">
                <a16:creationId xmlns:a16="http://schemas.microsoft.com/office/drawing/2014/main" id="{CBA02465-9452-4E9D-BB35-8D2169A6D7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02ECE6-C684-A929-2AE3-2B2DB178E53A}"/>
              </a:ext>
            </a:extLst>
          </p:cNvPr>
          <p:cNvSpPr>
            <a:spLocks noGrp="1"/>
          </p:cNvSpPr>
          <p:nvPr>
            <p:ph type="sldNum" sz="quarter" idx="12"/>
          </p:nvPr>
        </p:nvSpPr>
        <p:spPr/>
        <p:txBody>
          <a:bodyPr/>
          <a:lstStyle/>
          <a:p>
            <a:fld id="{6706F131-9A1A-459E-B508-6881C4B88677}" type="slidenum">
              <a:rPr lang="en-US" smtClean="0"/>
              <a:t>‹#›</a:t>
            </a:fld>
            <a:endParaRPr lang="en-US"/>
          </a:p>
        </p:txBody>
      </p:sp>
    </p:spTree>
    <p:extLst>
      <p:ext uri="{BB962C8B-B14F-4D97-AF65-F5344CB8AC3E}">
        <p14:creationId xmlns:p14="http://schemas.microsoft.com/office/powerpoint/2010/main" val="4277319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970A09-8155-69C6-0C7A-54E4FFA513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60565B-BCE8-AD93-4125-35E67848E6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CFE14F-7C94-955F-DB75-FB1E48E9F40C}"/>
              </a:ext>
            </a:extLst>
          </p:cNvPr>
          <p:cNvSpPr>
            <a:spLocks noGrp="1"/>
          </p:cNvSpPr>
          <p:nvPr>
            <p:ph type="dt" sz="half" idx="10"/>
          </p:nvPr>
        </p:nvSpPr>
        <p:spPr/>
        <p:txBody>
          <a:bodyPr/>
          <a:lstStyle/>
          <a:p>
            <a:fld id="{6764237B-AFD8-44D0-A30A-483D57D12751}" type="datetimeFigureOut">
              <a:rPr lang="en-US" smtClean="0"/>
              <a:t>8/26/2025</a:t>
            </a:fld>
            <a:endParaRPr lang="en-US"/>
          </a:p>
        </p:txBody>
      </p:sp>
      <p:sp>
        <p:nvSpPr>
          <p:cNvPr id="5" name="Footer Placeholder 4">
            <a:extLst>
              <a:ext uri="{FF2B5EF4-FFF2-40B4-BE49-F238E27FC236}">
                <a16:creationId xmlns:a16="http://schemas.microsoft.com/office/drawing/2014/main" id="{77D5BFB1-0F5D-3AF7-E829-46B08A1C38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85B9BE-E305-3502-ED9A-22856FA1FF4D}"/>
              </a:ext>
            </a:extLst>
          </p:cNvPr>
          <p:cNvSpPr>
            <a:spLocks noGrp="1"/>
          </p:cNvSpPr>
          <p:nvPr>
            <p:ph type="sldNum" sz="quarter" idx="12"/>
          </p:nvPr>
        </p:nvSpPr>
        <p:spPr/>
        <p:txBody>
          <a:bodyPr/>
          <a:lstStyle/>
          <a:p>
            <a:fld id="{6706F131-9A1A-459E-B508-6881C4B88677}" type="slidenum">
              <a:rPr lang="en-US" smtClean="0"/>
              <a:t>‹#›</a:t>
            </a:fld>
            <a:endParaRPr lang="en-US"/>
          </a:p>
        </p:txBody>
      </p:sp>
    </p:spTree>
    <p:extLst>
      <p:ext uri="{BB962C8B-B14F-4D97-AF65-F5344CB8AC3E}">
        <p14:creationId xmlns:p14="http://schemas.microsoft.com/office/powerpoint/2010/main" val="3155358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1FC4A-6670-FEA9-E88E-BDBA98C117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DA644E-05CA-229C-A17E-59E1B67F51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F1519E-B5CB-8E1E-ACC0-60DB6287F4BD}"/>
              </a:ext>
            </a:extLst>
          </p:cNvPr>
          <p:cNvSpPr>
            <a:spLocks noGrp="1"/>
          </p:cNvSpPr>
          <p:nvPr>
            <p:ph type="dt" sz="half" idx="10"/>
          </p:nvPr>
        </p:nvSpPr>
        <p:spPr/>
        <p:txBody>
          <a:bodyPr/>
          <a:lstStyle/>
          <a:p>
            <a:fld id="{6764237B-AFD8-44D0-A30A-483D57D12751}" type="datetimeFigureOut">
              <a:rPr lang="en-US" smtClean="0"/>
              <a:t>8/26/2025</a:t>
            </a:fld>
            <a:endParaRPr lang="en-US"/>
          </a:p>
        </p:txBody>
      </p:sp>
      <p:sp>
        <p:nvSpPr>
          <p:cNvPr id="5" name="Footer Placeholder 4">
            <a:extLst>
              <a:ext uri="{FF2B5EF4-FFF2-40B4-BE49-F238E27FC236}">
                <a16:creationId xmlns:a16="http://schemas.microsoft.com/office/drawing/2014/main" id="{E8519191-2FDB-67FE-DFDC-48C50BE745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36E93F-EB34-7920-4164-3A91BE5A25CB}"/>
              </a:ext>
            </a:extLst>
          </p:cNvPr>
          <p:cNvSpPr>
            <a:spLocks noGrp="1"/>
          </p:cNvSpPr>
          <p:nvPr>
            <p:ph type="sldNum" sz="quarter" idx="12"/>
          </p:nvPr>
        </p:nvSpPr>
        <p:spPr/>
        <p:txBody>
          <a:bodyPr/>
          <a:lstStyle/>
          <a:p>
            <a:fld id="{6706F131-9A1A-459E-B508-6881C4B88677}" type="slidenum">
              <a:rPr lang="en-US" smtClean="0"/>
              <a:t>‹#›</a:t>
            </a:fld>
            <a:endParaRPr lang="en-US"/>
          </a:p>
        </p:txBody>
      </p:sp>
    </p:spTree>
    <p:extLst>
      <p:ext uri="{BB962C8B-B14F-4D97-AF65-F5344CB8AC3E}">
        <p14:creationId xmlns:p14="http://schemas.microsoft.com/office/powerpoint/2010/main" val="3255000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44D62-29B8-B0C0-EBD8-B952CB3519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CB3000-AB53-660B-D777-A9E87304809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CF7AD5-0457-DCFD-BCA3-A8A679FA3F97}"/>
              </a:ext>
            </a:extLst>
          </p:cNvPr>
          <p:cNvSpPr>
            <a:spLocks noGrp="1"/>
          </p:cNvSpPr>
          <p:nvPr>
            <p:ph type="dt" sz="half" idx="10"/>
          </p:nvPr>
        </p:nvSpPr>
        <p:spPr/>
        <p:txBody>
          <a:bodyPr/>
          <a:lstStyle/>
          <a:p>
            <a:fld id="{6764237B-AFD8-44D0-A30A-483D57D12751}" type="datetimeFigureOut">
              <a:rPr lang="en-US" smtClean="0"/>
              <a:t>8/26/2025</a:t>
            </a:fld>
            <a:endParaRPr lang="en-US"/>
          </a:p>
        </p:txBody>
      </p:sp>
      <p:sp>
        <p:nvSpPr>
          <p:cNvPr id="5" name="Footer Placeholder 4">
            <a:extLst>
              <a:ext uri="{FF2B5EF4-FFF2-40B4-BE49-F238E27FC236}">
                <a16:creationId xmlns:a16="http://schemas.microsoft.com/office/drawing/2014/main" id="{9CF816C5-31A2-4F96-1D94-75561716C2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32EC4F-9933-EA6F-5B1D-F7E8A4BA2619}"/>
              </a:ext>
            </a:extLst>
          </p:cNvPr>
          <p:cNvSpPr>
            <a:spLocks noGrp="1"/>
          </p:cNvSpPr>
          <p:nvPr>
            <p:ph type="sldNum" sz="quarter" idx="12"/>
          </p:nvPr>
        </p:nvSpPr>
        <p:spPr/>
        <p:txBody>
          <a:bodyPr/>
          <a:lstStyle/>
          <a:p>
            <a:fld id="{6706F131-9A1A-459E-B508-6881C4B88677}" type="slidenum">
              <a:rPr lang="en-US" smtClean="0"/>
              <a:t>‹#›</a:t>
            </a:fld>
            <a:endParaRPr lang="en-US"/>
          </a:p>
        </p:txBody>
      </p:sp>
    </p:spTree>
    <p:extLst>
      <p:ext uri="{BB962C8B-B14F-4D97-AF65-F5344CB8AC3E}">
        <p14:creationId xmlns:p14="http://schemas.microsoft.com/office/powerpoint/2010/main" val="494081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D693-3D1C-E7E3-0047-3D2583AB6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B1FFFD-BD11-8BED-1FA4-55948B4933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F1E72E-F8FD-058B-E01E-B2A4BDA606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25B0E2-E2FC-0995-DCC0-1F34021DC10B}"/>
              </a:ext>
            </a:extLst>
          </p:cNvPr>
          <p:cNvSpPr>
            <a:spLocks noGrp="1"/>
          </p:cNvSpPr>
          <p:nvPr>
            <p:ph type="dt" sz="half" idx="10"/>
          </p:nvPr>
        </p:nvSpPr>
        <p:spPr/>
        <p:txBody>
          <a:bodyPr/>
          <a:lstStyle/>
          <a:p>
            <a:fld id="{6764237B-AFD8-44D0-A30A-483D57D12751}" type="datetimeFigureOut">
              <a:rPr lang="en-US" smtClean="0"/>
              <a:t>8/26/2025</a:t>
            </a:fld>
            <a:endParaRPr lang="en-US"/>
          </a:p>
        </p:txBody>
      </p:sp>
      <p:sp>
        <p:nvSpPr>
          <p:cNvPr id="6" name="Footer Placeholder 5">
            <a:extLst>
              <a:ext uri="{FF2B5EF4-FFF2-40B4-BE49-F238E27FC236}">
                <a16:creationId xmlns:a16="http://schemas.microsoft.com/office/drawing/2014/main" id="{4592D737-05BF-9BB0-87F6-B90FF3517F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F69289-189B-3052-513E-DB06000D357A}"/>
              </a:ext>
            </a:extLst>
          </p:cNvPr>
          <p:cNvSpPr>
            <a:spLocks noGrp="1"/>
          </p:cNvSpPr>
          <p:nvPr>
            <p:ph type="sldNum" sz="quarter" idx="12"/>
          </p:nvPr>
        </p:nvSpPr>
        <p:spPr/>
        <p:txBody>
          <a:bodyPr/>
          <a:lstStyle/>
          <a:p>
            <a:fld id="{6706F131-9A1A-459E-B508-6881C4B88677}" type="slidenum">
              <a:rPr lang="en-US" smtClean="0"/>
              <a:t>‹#›</a:t>
            </a:fld>
            <a:endParaRPr lang="en-US"/>
          </a:p>
        </p:txBody>
      </p:sp>
    </p:spTree>
    <p:extLst>
      <p:ext uri="{BB962C8B-B14F-4D97-AF65-F5344CB8AC3E}">
        <p14:creationId xmlns:p14="http://schemas.microsoft.com/office/powerpoint/2010/main" val="1287741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3C7D8-2627-5B3F-6BB1-83D9F8DC0D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F2067D-9003-E110-041D-A53884AD24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D9B6D8-CD8C-C357-0B25-5D7545C86E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086815-DE8F-AB6A-E839-D7BF8A72A6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8D86ED-13F3-FDCC-C440-D858561512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D74E9A-5DF2-846D-5EE5-DD3E818C6764}"/>
              </a:ext>
            </a:extLst>
          </p:cNvPr>
          <p:cNvSpPr>
            <a:spLocks noGrp="1"/>
          </p:cNvSpPr>
          <p:nvPr>
            <p:ph type="dt" sz="half" idx="10"/>
          </p:nvPr>
        </p:nvSpPr>
        <p:spPr/>
        <p:txBody>
          <a:bodyPr/>
          <a:lstStyle/>
          <a:p>
            <a:fld id="{6764237B-AFD8-44D0-A30A-483D57D12751}" type="datetimeFigureOut">
              <a:rPr lang="en-US" smtClean="0"/>
              <a:t>8/26/2025</a:t>
            </a:fld>
            <a:endParaRPr lang="en-US"/>
          </a:p>
        </p:txBody>
      </p:sp>
      <p:sp>
        <p:nvSpPr>
          <p:cNvPr id="8" name="Footer Placeholder 7">
            <a:extLst>
              <a:ext uri="{FF2B5EF4-FFF2-40B4-BE49-F238E27FC236}">
                <a16:creationId xmlns:a16="http://schemas.microsoft.com/office/drawing/2014/main" id="{933EB88B-A497-E49A-4DDE-21D13F4373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EE0183-24BE-B473-25A5-AC88F5A5B598}"/>
              </a:ext>
            </a:extLst>
          </p:cNvPr>
          <p:cNvSpPr>
            <a:spLocks noGrp="1"/>
          </p:cNvSpPr>
          <p:nvPr>
            <p:ph type="sldNum" sz="quarter" idx="12"/>
          </p:nvPr>
        </p:nvSpPr>
        <p:spPr/>
        <p:txBody>
          <a:bodyPr/>
          <a:lstStyle/>
          <a:p>
            <a:fld id="{6706F131-9A1A-459E-B508-6881C4B88677}" type="slidenum">
              <a:rPr lang="en-US" smtClean="0"/>
              <a:t>‹#›</a:t>
            </a:fld>
            <a:endParaRPr lang="en-US"/>
          </a:p>
        </p:txBody>
      </p:sp>
    </p:spTree>
    <p:extLst>
      <p:ext uri="{BB962C8B-B14F-4D97-AF65-F5344CB8AC3E}">
        <p14:creationId xmlns:p14="http://schemas.microsoft.com/office/powerpoint/2010/main" val="95746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8D2B1-5357-8531-127C-565B18A891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769F99-CF00-0715-5496-1F523EB23B4E}"/>
              </a:ext>
            </a:extLst>
          </p:cNvPr>
          <p:cNvSpPr>
            <a:spLocks noGrp="1"/>
          </p:cNvSpPr>
          <p:nvPr>
            <p:ph type="dt" sz="half" idx="10"/>
          </p:nvPr>
        </p:nvSpPr>
        <p:spPr/>
        <p:txBody>
          <a:bodyPr/>
          <a:lstStyle/>
          <a:p>
            <a:fld id="{6764237B-AFD8-44D0-A30A-483D57D12751}" type="datetimeFigureOut">
              <a:rPr lang="en-US" smtClean="0"/>
              <a:t>8/26/2025</a:t>
            </a:fld>
            <a:endParaRPr lang="en-US"/>
          </a:p>
        </p:txBody>
      </p:sp>
      <p:sp>
        <p:nvSpPr>
          <p:cNvPr id="4" name="Footer Placeholder 3">
            <a:extLst>
              <a:ext uri="{FF2B5EF4-FFF2-40B4-BE49-F238E27FC236}">
                <a16:creationId xmlns:a16="http://schemas.microsoft.com/office/drawing/2014/main" id="{35660A04-1870-E02B-81FF-2690F8AB6A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41E765-8E19-7162-4440-6617C7C4E3FD}"/>
              </a:ext>
            </a:extLst>
          </p:cNvPr>
          <p:cNvSpPr>
            <a:spLocks noGrp="1"/>
          </p:cNvSpPr>
          <p:nvPr>
            <p:ph type="sldNum" sz="quarter" idx="12"/>
          </p:nvPr>
        </p:nvSpPr>
        <p:spPr/>
        <p:txBody>
          <a:bodyPr/>
          <a:lstStyle/>
          <a:p>
            <a:fld id="{6706F131-9A1A-459E-B508-6881C4B88677}" type="slidenum">
              <a:rPr lang="en-US" smtClean="0"/>
              <a:t>‹#›</a:t>
            </a:fld>
            <a:endParaRPr lang="en-US"/>
          </a:p>
        </p:txBody>
      </p:sp>
    </p:spTree>
    <p:extLst>
      <p:ext uri="{BB962C8B-B14F-4D97-AF65-F5344CB8AC3E}">
        <p14:creationId xmlns:p14="http://schemas.microsoft.com/office/powerpoint/2010/main" val="3441425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6B3BD9-211C-96A2-6255-C4ACF8378EE5}"/>
              </a:ext>
            </a:extLst>
          </p:cNvPr>
          <p:cNvSpPr>
            <a:spLocks noGrp="1"/>
          </p:cNvSpPr>
          <p:nvPr>
            <p:ph type="dt" sz="half" idx="10"/>
          </p:nvPr>
        </p:nvSpPr>
        <p:spPr/>
        <p:txBody>
          <a:bodyPr/>
          <a:lstStyle/>
          <a:p>
            <a:fld id="{6764237B-AFD8-44D0-A30A-483D57D12751}" type="datetimeFigureOut">
              <a:rPr lang="en-US" smtClean="0"/>
              <a:t>8/26/2025</a:t>
            </a:fld>
            <a:endParaRPr lang="en-US"/>
          </a:p>
        </p:txBody>
      </p:sp>
      <p:sp>
        <p:nvSpPr>
          <p:cNvPr id="3" name="Footer Placeholder 2">
            <a:extLst>
              <a:ext uri="{FF2B5EF4-FFF2-40B4-BE49-F238E27FC236}">
                <a16:creationId xmlns:a16="http://schemas.microsoft.com/office/drawing/2014/main" id="{E6B92ED5-B547-29F5-D699-C33F1B4BD9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172AA0-A3B8-B86C-9A5A-98DE839CBC05}"/>
              </a:ext>
            </a:extLst>
          </p:cNvPr>
          <p:cNvSpPr>
            <a:spLocks noGrp="1"/>
          </p:cNvSpPr>
          <p:nvPr>
            <p:ph type="sldNum" sz="quarter" idx="12"/>
          </p:nvPr>
        </p:nvSpPr>
        <p:spPr/>
        <p:txBody>
          <a:bodyPr/>
          <a:lstStyle/>
          <a:p>
            <a:fld id="{6706F131-9A1A-459E-B508-6881C4B88677}" type="slidenum">
              <a:rPr lang="en-US" smtClean="0"/>
              <a:t>‹#›</a:t>
            </a:fld>
            <a:endParaRPr lang="en-US"/>
          </a:p>
        </p:txBody>
      </p:sp>
    </p:spTree>
    <p:extLst>
      <p:ext uri="{BB962C8B-B14F-4D97-AF65-F5344CB8AC3E}">
        <p14:creationId xmlns:p14="http://schemas.microsoft.com/office/powerpoint/2010/main" val="2201654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8B981-416D-F2D4-18C3-660BEB2E8E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E37F21-7C0C-9164-28E3-38EFB468A6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B9A738-7B02-8B70-E510-853209CA5C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680B7-9F92-F1F6-3698-A47058B4CB9E}"/>
              </a:ext>
            </a:extLst>
          </p:cNvPr>
          <p:cNvSpPr>
            <a:spLocks noGrp="1"/>
          </p:cNvSpPr>
          <p:nvPr>
            <p:ph type="dt" sz="half" idx="10"/>
          </p:nvPr>
        </p:nvSpPr>
        <p:spPr/>
        <p:txBody>
          <a:bodyPr/>
          <a:lstStyle/>
          <a:p>
            <a:fld id="{6764237B-AFD8-44D0-A30A-483D57D12751}" type="datetimeFigureOut">
              <a:rPr lang="en-US" smtClean="0"/>
              <a:t>8/26/2025</a:t>
            </a:fld>
            <a:endParaRPr lang="en-US"/>
          </a:p>
        </p:txBody>
      </p:sp>
      <p:sp>
        <p:nvSpPr>
          <p:cNvPr id="6" name="Footer Placeholder 5">
            <a:extLst>
              <a:ext uri="{FF2B5EF4-FFF2-40B4-BE49-F238E27FC236}">
                <a16:creationId xmlns:a16="http://schemas.microsoft.com/office/drawing/2014/main" id="{C0427A79-F302-C903-BB0B-8784BF36A9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517924-E606-8607-6F80-538C2D4AFF9D}"/>
              </a:ext>
            </a:extLst>
          </p:cNvPr>
          <p:cNvSpPr>
            <a:spLocks noGrp="1"/>
          </p:cNvSpPr>
          <p:nvPr>
            <p:ph type="sldNum" sz="quarter" idx="12"/>
          </p:nvPr>
        </p:nvSpPr>
        <p:spPr/>
        <p:txBody>
          <a:bodyPr/>
          <a:lstStyle/>
          <a:p>
            <a:fld id="{6706F131-9A1A-459E-B508-6881C4B88677}" type="slidenum">
              <a:rPr lang="en-US" smtClean="0"/>
              <a:t>‹#›</a:t>
            </a:fld>
            <a:endParaRPr lang="en-US"/>
          </a:p>
        </p:txBody>
      </p:sp>
    </p:spTree>
    <p:extLst>
      <p:ext uri="{BB962C8B-B14F-4D97-AF65-F5344CB8AC3E}">
        <p14:creationId xmlns:p14="http://schemas.microsoft.com/office/powerpoint/2010/main" val="1219664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A43F0-3647-832E-BA3A-DFD0666327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7CE86C-F1CF-F78C-6C44-DADEDF0B38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7C7E62-CAED-7251-FE71-25C88B3BAA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3A6B9A-E3D6-90CB-105B-F940AA76B5A9}"/>
              </a:ext>
            </a:extLst>
          </p:cNvPr>
          <p:cNvSpPr>
            <a:spLocks noGrp="1"/>
          </p:cNvSpPr>
          <p:nvPr>
            <p:ph type="dt" sz="half" idx="10"/>
          </p:nvPr>
        </p:nvSpPr>
        <p:spPr/>
        <p:txBody>
          <a:bodyPr/>
          <a:lstStyle/>
          <a:p>
            <a:fld id="{6764237B-AFD8-44D0-A30A-483D57D12751}" type="datetimeFigureOut">
              <a:rPr lang="en-US" smtClean="0"/>
              <a:t>8/26/2025</a:t>
            </a:fld>
            <a:endParaRPr lang="en-US"/>
          </a:p>
        </p:txBody>
      </p:sp>
      <p:sp>
        <p:nvSpPr>
          <p:cNvPr id="6" name="Footer Placeholder 5">
            <a:extLst>
              <a:ext uri="{FF2B5EF4-FFF2-40B4-BE49-F238E27FC236}">
                <a16:creationId xmlns:a16="http://schemas.microsoft.com/office/drawing/2014/main" id="{62962417-821D-0E4F-D8E2-18819BC050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E68A36-94F5-282D-B3EA-B501E24F4E09}"/>
              </a:ext>
            </a:extLst>
          </p:cNvPr>
          <p:cNvSpPr>
            <a:spLocks noGrp="1"/>
          </p:cNvSpPr>
          <p:nvPr>
            <p:ph type="sldNum" sz="quarter" idx="12"/>
          </p:nvPr>
        </p:nvSpPr>
        <p:spPr/>
        <p:txBody>
          <a:bodyPr/>
          <a:lstStyle/>
          <a:p>
            <a:fld id="{6706F131-9A1A-459E-B508-6881C4B88677}" type="slidenum">
              <a:rPr lang="en-US" smtClean="0"/>
              <a:t>‹#›</a:t>
            </a:fld>
            <a:endParaRPr lang="en-US"/>
          </a:p>
        </p:txBody>
      </p:sp>
    </p:spTree>
    <p:extLst>
      <p:ext uri="{BB962C8B-B14F-4D97-AF65-F5344CB8AC3E}">
        <p14:creationId xmlns:p14="http://schemas.microsoft.com/office/powerpoint/2010/main" val="4252050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658C8D-B2D5-273C-424E-2BD43C3ABC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626627-AF15-1FB5-FF34-A69A54BB0F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81A95-F2DC-9D97-A2D9-D6A18DA4DD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764237B-AFD8-44D0-A30A-483D57D12751}" type="datetimeFigureOut">
              <a:rPr lang="en-US" smtClean="0"/>
              <a:t>8/26/2025</a:t>
            </a:fld>
            <a:endParaRPr lang="en-US"/>
          </a:p>
        </p:txBody>
      </p:sp>
      <p:sp>
        <p:nvSpPr>
          <p:cNvPr id="5" name="Footer Placeholder 4">
            <a:extLst>
              <a:ext uri="{FF2B5EF4-FFF2-40B4-BE49-F238E27FC236}">
                <a16:creationId xmlns:a16="http://schemas.microsoft.com/office/drawing/2014/main" id="{2E3458CD-1225-B82D-221B-C07016737E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A233862-27C6-9AC8-0987-67EA191397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06F131-9A1A-459E-B508-6881C4B88677}" type="slidenum">
              <a:rPr lang="en-US" smtClean="0"/>
              <a:t>‹#›</a:t>
            </a:fld>
            <a:endParaRPr lang="en-US"/>
          </a:p>
        </p:txBody>
      </p:sp>
    </p:spTree>
    <p:extLst>
      <p:ext uri="{BB962C8B-B14F-4D97-AF65-F5344CB8AC3E}">
        <p14:creationId xmlns:p14="http://schemas.microsoft.com/office/powerpoint/2010/main" val="209881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A6708-487B-8388-EB5A-8620EE1C480F}"/>
              </a:ext>
            </a:extLst>
          </p:cNvPr>
          <p:cNvSpPr>
            <a:spLocks noGrp="1"/>
          </p:cNvSpPr>
          <p:nvPr>
            <p:ph type="title"/>
          </p:nvPr>
        </p:nvSpPr>
        <p:spPr/>
        <p:txBody>
          <a:bodyPr>
            <a:normAutofit/>
          </a:bodyPr>
          <a:lstStyle/>
          <a:p>
            <a:pPr algn="ctr"/>
            <a:r>
              <a:rPr lang="en-US"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Engineering Committee</a:t>
            </a:r>
            <a:br>
              <a:rPr lang="en-US"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br>
            <a:r>
              <a:rPr lang="en-US"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Calaveras County Water District</a:t>
            </a:r>
            <a:endParaRPr lang="en-US" dirty="0">
              <a:solidFill>
                <a:srgbClr val="002060"/>
              </a:solidFill>
            </a:endParaRPr>
          </a:p>
        </p:txBody>
      </p:sp>
      <p:sp>
        <p:nvSpPr>
          <p:cNvPr id="3" name="Content Placeholder 2">
            <a:extLst>
              <a:ext uri="{FF2B5EF4-FFF2-40B4-BE49-F238E27FC236}">
                <a16:creationId xmlns:a16="http://schemas.microsoft.com/office/drawing/2014/main" id="{7AB18182-110A-01D0-2294-6E7B0B936F6E}"/>
              </a:ext>
            </a:extLst>
          </p:cNvPr>
          <p:cNvSpPr>
            <a:spLocks noGrp="1"/>
          </p:cNvSpPr>
          <p:nvPr>
            <p:ph idx="1"/>
          </p:nvPr>
        </p:nvSpPr>
        <p:spPr>
          <a:xfrm>
            <a:off x="838200" y="1843087"/>
            <a:ext cx="10515600" cy="4351338"/>
          </a:xfrm>
        </p:spPr>
        <p:txBody>
          <a:bodyPr>
            <a:normAutofit fontScale="77500" lnSpcReduction="20000"/>
          </a:bodyPr>
          <a:lstStyle/>
          <a:p>
            <a:pPr marL="0" indent="0" algn="ctr">
              <a:buNone/>
            </a:pPr>
            <a:endParaRPr lang="en-US" sz="4800" dirty="0"/>
          </a:p>
          <a:p>
            <a:pPr marL="0" indent="0" algn="ctr">
              <a:buNone/>
            </a:pPr>
            <a:r>
              <a:rPr lang="en-US" sz="4800" dirty="0">
                <a:solidFill>
                  <a:srgbClr val="002060"/>
                </a:solidFill>
              </a:rPr>
              <a:t>Section 219 Grants</a:t>
            </a:r>
          </a:p>
          <a:p>
            <a:pPr marL="0" indent="0" algn="ctr">
              <a:buNone/>
            </a:pPr>
            <a:r>
              <a:rPr lang="en-US" sz="4800" dirty="0">
                <a:solidFill>
                  <a:srgbClr val="002060"/>
                </a:solidFill>
              </a:rPr>
              <a:t>New Hogan Reservoir to Jenny Lind WTP</a:t>
            </a:r>
          </a:p>
          <a:p>
            <a:pPr marL="0" indent="0" algn="ctr">
              <a:buNone/>
            </a:pPr>
            <a:r>
              <a:rPr lang="en-US" sz="4800" dirty="0">
                <a:solidFill>
                  <a:srgbClr val="002060"/>
                </a:solidFill>
              </a:rPr>
              <a:t>New Raw Water Line</a:t>
            </a:r>
          </a:p>
          <a:p>
            <a:pPr marL="0" indent="0" algn="ctr">
              <a:buNone/>
            </a:pPr>
            <a:endParaRPr lang="en-US" sz="1600" dirty="0"/>
          </a:p>
          <a:p>
            <a:pPr marL="0" indent="0" algn="ctr">
              <a:buNone/>
            </a:pPr>
            <a:endParaRPr lang="en-US" sz="1600" dirty="0"/>
          </a:p>
          <a:p>
            <a:pPr marL="0" indent="0" algn="ctr">
              <a:buNone/>
            </a:pPr>
            <a:endParaRPr lang="en-US" sz="1600" dirty="0"/>
          </a:p>
          <a:p>
            <a:pPr marL="0" indent="0" algn="ctr">
              <a:buNone/>
            </a:pPr>
            <a:endParaRPr lang="en-US" sz="1600" dirty="0"/>
          </a:p>
          <a:p>
            <a:pPr marL="0" indent="0" algn="ctr">
              <a:buNone/>
            </a:pPr>
            <a:endParaRPr lang="en-US" sz="1600" dirty="0"/>
          </a:p>
          <a:p>
            <a:pPr marL="0" indent="0" algn="ctr">
              <a:buNone/>
            </a:pPr>
            <a:r>
              <a:rPr lang="en-US" sz="1600" dirty="0"/>
              <a:t>September 9, 2025</a:t>
            </a:r>
          </a:p>
          <a:p>
            <a:pPr marL="0" indent="0" algn="ctr">
              <a:buNone/>
            </a:pPr>
            <a:r>
              <a:rPr lang="en-US" sz="1600" dirty="0"/>
              <a:t>Senior Civil Engineer</a:t>
            </a:r>
          </a:p>
          <a:p>
            <a:pPr marL="0" indent="0" algn="ctr">
              <a:buNone/>
            </a:pPr>
            <a:r>
              <a:rPr lang="en-US" sz="1600" dirty="0"/>
              <a:t>Alex Brown, M.Eng., PE</a:t>
            </a:r>
          </a:p>
        </p:txBody>
      </p:sp>
      <p:graphicFrame>
        <p:nvGraphicFramePr>
          <p:cNvPr id="4" name="Object 3">
            <a:extLst>
              <a:ext uri="{FF2B5EF4-FFF2-40B4-BE49-F238E27FC236}">
                <a16:creationId xmlns:a16="http://schemas.microsoft.com/office/drawing/2014/main" id="{A7808AC9-3209-049C-464B-934FDCFACCE9}"/>
              </a:ext>
            </a:extLst>
          </p:cNvPr>
          <p:cNvGraphicFramePr>
            <a:graphicFrameLocks noChangeAspect="1"/>
          </p:cNvGraphicFramePr>
          <p:nvPr>
            <p:extLst>
              <p:ext uri="{D42A27DB-BD31-4B8C-83A1-F6EECF244321}">
                <p14:modId xmlns:p14="http://schemas.microsoft.com/office/powerpoint/2010/main" val="2629472503"/>
              </p:ext>
            </p:extLst>
          </p:nvPr>
        </p:nvGraphicFramePr>
        <p:xfrm>
          <a:off x="0" y="5546725"/>
          <a:ext cx="1295400" cy="1295400"/>
        </p:xfrm>
        <a:graphic>
          <a:graphicData uri="http://schemas.openxmlformats.org/presentationml/2006/ole">
            <mc:AlternateContent xmlns:mc="http://schemas.openxmlformats.org/markup-compatibility/2006">
              <mc:Choice xmlns:v="urn:schemas-microsoft-com:vml" Requires="v">
                <p:oleObj r:id="rId2" imgW="1905266" imgH="1905266" progId="">
                  <p:embed/>
                </p:oleObj>
              </mc:Choice>
              <mc:Fallback>
                <p:oleObj r:id="rId2" imgW="1905266" imgH="1905266" progId="">
                  <p:embed/>
                  <p:pic>
                    <p:nvPicPr>
                      <p:cNvPr id="4" name="Object 3">
                        <a:extLst>
                          <a:ext uri="{FF2B5EF4-FFF2-40B4-BE49-F238E27FC236}">
                            <a16:creationId xmlns:a16="http://schemas.microsoft.com/office/drawing/2014/main" id="{A7808AC9-3209-049C-464B-934FDCFACC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46725"/>
                        <a:ext cx="1295400" cy="12954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504710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2568DA27-AD98-74A0-243A-16756FAF1F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AEE785-B5DD-F85B-6763-13C2F05CB314}"/>
              </a:ext>
            </a:extLst>
          </p:cNvPr>
          <p:cNvSpPr>
            <a:spLocks noGrp="1"/>
          </p:cNvSpPr>
          <p:nvPr>
            <p:ph type="title"/>
          </p:nvPr>
        </p:nvSpPr>
        <p:spPr>
          <a:xfrm>
            <a:off x="838200" y="57943"/>
            <a:ext cx="10515600" cy="919957"/>
          </a:xfrm>
        </p:spPr>
        <p:txBody>
          <a:bodyPr>
            <a:normAutofit/>
          </a:bodyPr>
          <a:lstStyle/>
          <a:p>
            <a:r>
              <a:rPr lang="en-US" sz="18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E</a:t>
            </a:r>
            <a:r>
              <a:rPr lang="en-US"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ngineering Committee							</a:t>
            </a:r>
            <a:r>
              <a:rPr lang="en-US" sz="18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September 9, 2025</a:t>
            </a:r>
            <a:br>
              <a:rPr lang="en-US"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Calaveras County Water District						</a:t>
            </a:r>
            <a:r>
              <a:rPr lang="en-US" sz="18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Agenda Item XZ</a:t>
            </a:r>
            <a:endParaRPr lang="en-US" sz="1800" dirty="0">
              <a:solidFill>
                <a:srgbClr val="002060"/>
              </a:solidFill>
            </a:endParaRPr>
          </a:p>
        </p:txBody>
      </p:sp>
      <p:graphicFrame>
        <p:nvGraphicFramePr>
          <p:cNvPr id="4" name="Object 3">
            <a:extLst>
              <a:ext uri="{FF2B5EF4-FFF2-40B4-BE49-F238E27FC236}">
                <a16:creationId xmlns:a16="http://schemas.microsoft.com/office/drawing/2014/main" id="{E4A07405-43C8-054F-6DFE-1D51E104B79B}"/>
              </a:ext>
            </a:extLst>
          </p:cNvPr>
          <p:cNvGraphicFramePr>
            <a:graphicFrameLocks noChangeAspect="1"/>
          </p:cNvGraphicFramePr>
          <p:nvPr>
            <p:extLst>
              <p:ext uri="{D42A27DB-BD31-4B8C-83A1-F6EECF244321}">
                <p14:modId xmlns:p14="http://schemas.microsoft.com/office/powerpoint/2010/main" val="3633029231"/>
              </p:ext>
            </p:extLst>
          </p:nvPr>
        </p:nvGraphicFramePr>
        <p:xfrm>
          <a:off x="0" y="5546725"/>
          <a:ext cx="1295400" cy="1295400"/>
        </p:xfrm>
        <a:graphic>
          <a:graphicData uri="http://schemas.openxmlformats.org/presentationml/2006/ole">
            <mc:AlternateContent xmlns:mc="http://schemas.openxmlformats.org/markup-compatibility/2006">
              <mc:Choice xmlns:v="urn:schemas-microsoft-com:vml" Requires="v">
                <p:oleObj r:id="rId2" imgW="1905266" imgH="1905266" progId="">
                  <p:embed/>
                </p:oleObj>
              </mc:Choice>
              <mc:Fallback>
                <p:oleObj r:id="rId2" imgW="1905266" imgH="1905266" progId="">
                  <p:embed/>
                  <p:pic>
                    <p:nvPicPr>
                      <p:cNvPr id="4" name="Object 3">
                        <a:extLst>
                          <a:ext uri="{FF2B5EF4-FFF2-40B4-BE49-F238E27FC236}">
                            <a16:creationId xmlns:a16="http://schemas.microsoft.com/office/drawing/2014/main" id="{E4A07405-43C8-054F-6DFE-1D51E104B7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46725"/>
                        <a:ext cx="1295400" cy="1295400"/>
                      </a:xfrm>
                      <a:prstGeom prst="rect">
                        <a:avLst/>
                      </a:prstGeom>
                      <a:noFill/>
                      <a:ln>
                        <a:noFill/>
                      </a:ln>
                      <a:effectLst/>
                    </p:spPr>
                  </p:pic>
                </p:oleObj>
              </mc:Fallback>
            </mc:AlternateContent>
          </a:graphicData>
        </a:graphic>
      </p:graphicFrame>
      <p:pic>
        <p:nvPicPr>
          <p:cNvPr id="16" name="Picture 15" descr="Aerial view of a factory&#10;&#10;AI-generated content may be incorrect.">
            <a:extLst>
              <a:ext uri="{FF2B5EF4-FFF2-40B4-BE49-F238E27FC236}">
                <a16:creationId xmlns:a16="http://schemas.microsoft.com/office/drawing/2014/main" id="{FCAEA473-2FAE-2BBD-2205-F74565150A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6306" y="977900"/>
            <a:ext cx="5305694" cy="5880100"/>
          </a:xfrm>
          <a:prstGeom prst="rect">
            <a:avLst/>
          </a:prstGeom>
        </p:spPr>
      </p:pic>
      <p:sp>
        <p:nvSpPr>
          <p:cNvPr id="18" name="TextBox 17">
            <a:extLst>
              <a:ext uri="{FF2B5EF4-FFF2-40B4-BE49-F238E27FC236}">
                <a16:creationId xmlns:a16="http://schemas.microsoft.com/office/drawing/2014/main" id="{E23A1D6F-45C3-D64D-8452-E98D76D72DFB}"/>
              </a:ext>
            </a:extLst>
          </p:cNvPr>
          <p:cNvSpPr txBox="1"/>
          <p:nvPr/>
        </p:nvSpPr>
        <p:spPr>
          <a:xfrm>
            <a:off x="0" y="1500019"/>
            <a:ext cx="6718300" cy="3447547"/>
          </a:xfrm>
          <a:prstGeom prst="rect">
            <a:avLst/>
          </a:prstGeom>
          <a:noFill/>
        </p:spPr>
        <p:txBody>
          <a:bodyPr wrap="square">
            <a:spAutoFit/>
          </a:bodyPr>
          <a:lstStyle/>
          <a:p>
            <a:pPr marL="0" marR="0">
              <a:lnSpc>
                <a:spcPct val="115000"/>
              </a:lnSpc>
              <a:spcAft>
                <a:spcPts val="800"/>
              </a:spcAft>
              <a:buNone/>
            </a:pPr>
            <a:r>
              <a:rPr lang="en-US" sz="1600" b="1" kern="100" dirty="0">
                <a:effectLst/>
                <a:latin typeface="Aptos" panose="020B0004020202020204" pitchFamily="34" charset="0"/>
                <a:ea typeface="Aptos" panose="020B0004020202020204" pitchFamily="34" charset="0"/>
                <a:cs typeface="Times New Roman" panose="02020603050405020304" pitchFamily="18" charset="0"/>
              </a:rPr>
              <a:t>Jenny Lind Water Treatment Plant (JLWTP)</a:t>
            </a:r>
          </a:p>
          <a:p>
            <a:pPr marL="0" marR="0">
              <a:lnSpc>
                <a:spcPct val="115000"/>
              </a:lnSpc>
              <a:spcAft>
                <a:spcPts val="800"/>
              </a:spcAft>
              <a:buNone/>
            </a:pPr>
            <a:r>
              <a:rPr lang="en-US" sz="1600" kern="100" dirty="0">
                <a:latin typeface="Aptos" panose="020B0004020202020204" pitchFamily="34" charset="0"/>
                <a:ea typeface="Aptos" panose="020B0004020202020204" pitchFamily="34" charset="0"/>
                <a:cs typeface="Times New Roman" panose="02020603050405020304" pitchFamily="18" charset="0"/>
              </a:rPr>
              <a:t>Sources raw water from the Calaveras River</a:t>
            </a:r>
          </a:p>
          <a:p>
            <a:pPr marL="0" marR="0">
              <a:lnSpc>
                <a:spcPct val="115000"/>
              </a:lnSpc>
              <a:spcAft>
                <a:spcPts val="800"/>
              </a:spcAft>
              <a:buNone/>
            </a:pPr>
            <a:r>
              <a:rPr lang="en-US" sz="1600" kern="100" dirty="0">
                <a:latin typeface="Aptos" panose="020B0004020202020204" pitchFamily="34" charset="0"/>
                <a:ea typeface="Aptos" panose="020B0004020202020204" pitchFamily="34" charset="0"/>
                <a:cs typeface="Times New Roman" panose="02020603050405020304" pitchFamily="18" charset="0"/>
              </a:rPr>
              <a:t>Raw water enters plants through an aging infiltration gallery</a:t>
            </a:r>
          </a:p>
          <a:p>
            <a:pPr marL="0" marR="0">
              <a:lnSpc>
                <a:spcPct val="115000"/>
              </a:lnSpc>
              <a:spcAft>
                <a:spcPts val="800"/>
              </a:spcAft>
              <a:buNone/>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Located at the confluence of the Calaveras River &amp; Cosgrove Creek. </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The confluence is prone</a:t>
            </a:r>
            <a:r>
              <a:rPr lang="en-US" sz="1600" kern="100" dirty="0">
                <a:latin typeface="Aptos" panose="020B0004020202020204" pitchFamily="34" charset="0"/>
                <a:ea typeface="Aptos" panose="020B0004020202020204" pitchFamily="34" charset="0"/>
                <a:cs typeface="Times New Roman" panose="02020603050405020304" pitchFamily="18" charset="0"/>
              </a:rPr>
              <a:t> to:</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600" kern="100" dirty="0">
                <a:latin typeface="Aptos" panose="020B0004020202020204" pitchFamily="34" charset="0"/>
                <a:ea typeface="Aptos" panose="020B0004020202020204" pitchFamily="34" charset="0"/>
                <a:cs typeface="Times New Roman" panose="02020603050405020304" pitchFamily="18" charset="0"/>
              </a:rPr>
              <a:t>	</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flooding</a:t>
            </a:r>
          </a:p>
          <a:p>
            <a:pPr marL="0" marR="0">
              <a:lnSpc>
                <a:spcPct val="115000"/>
              </a:lnSpc>
              <a:spcAft>
                <a:spcPts val="800"/>
              </a:spcAft>
              <a:buNone/>
            </a:pPr>
            <a:r>
              <a:rPr lang="en-US" sz="1600" kern="100" dirty="0">
                <a:latin typeface="Aptos" panose="020B0004020202020204" pitchFamily="34" charset="0"/>
                <a:ea typeface="Aptos" panose="020B0004020202020204" pitchFamily="34" charset="0"/>
                <a:cs typeface="Times New Roman" panose="02020603050405020304" pitchFamily="18" charset="0"/>
              </a:rPr>
              <a:t>	</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sediment deposition</a:t>
            </a:r>
          </a:p>
          <a:p>
            <a:pPr marL="0" marR="0">
              <a:lnSpc>
                <a:spcPct val="115000"/>
              </a:lnSpc>
              <a:spcAft>
                <a:spcPts val="800"/>
              </a:spcAft>
              <a:buNone/>
            </a:pPr>
            <a:r>
              <a:rPr lang="en-US" sz="1600" kern="100" dirty="0">
                <a:latin typeface="Aptos" panose="020B0004020202020204" pitchFamily="34" charset="0"/>
                <a:ea typeface="Aptos" panose="020B0004020202020204" pitchFamily="34" charset="0"/>
                <a:cs typeface="Times New Roman" panose="02020603050405020304" pitchFamily="18" charset="0"/>
              </a:rPr>
              <a:t>	</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seasonal algal bloom</a:t>
            </a:r>
          </a:p>
          <a:p>
            <a:pPr marL="0" marR="0">
              <a:lnSpc>
                <a:spcPct val="115000"/>
              </a:lnSpc>
              <a:spcAft>
                <a:spcPts val="800"/>
              </a:spcAft>
              <a:buNone/>
            </a:pPr>
            <a:r>
              <a:rPr lang="en-US" sz="1600" kern="100" dirty="0">
                <a:latin typeface="Aptos" panose="020B0004020202020204" pitchFamily="34" charset="0"/>
                <a:ea typeface="Aptos" panose="020B0004020202020204" pitchFamily="34" charset="0"/>
                <a:cs typeface="Times New Roman" panose="02020603050405020304" pitchFamily="18" charset="0"/>
              </a:rPr>
              <a:t>The managed releases of New Hogan Reservoir compromise operations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205368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F5319CD1-6510-2EB4-D06D-08129859C3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37E64C-17F1-1E9F-8FB8-A76C01DB2E6C}"/>
              </a:ext>
            </a:extLst>
          </p:cNvPr>
          <p:cNvSpPr>
            <a:spLocks noGrp="1"/>
          </p:cNvSpPr>
          <p:nvPr>
            <p:ph type="title"/>
          </p:nvPr>
        </p:nvSpPr>
        <p:spPr>
          <a:xfrm>
            <a:off x="838200" y="57943"/>
            <a:ext cx="10515600" cy="919957"/>
          </a:xfrm>
        </p:spPr>
        <p:txBody>
          <a:bodyPr>
            <a:normAutofit/>
          </a:bodyPr>
          <a:lstStyle/>
          <a:p>
            <a:r>
              <a:rPr lang="en-US" sz="18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E</a:t>
            </a:r>
            <a:r>
              <a:rPr lang="en-US"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ngineering Committee							</a:t>
            </a:r>
            <a:r>
              <a:rPr lang="en-US" sz="18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September 9, 2025</a:t>
            </a:r>
            <a:br>
              <a:rPr lang="en-US"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Calaveras County Water District						</a:t>
            </a:r>
            <a:r>
              <a:rPr lang="en-US" sz="18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Agenda Item XZ</a:t>
            </a:r>
            <a:endParaRPr lang="en-US" sz="1800" dirty="0">
              <a:solidFill>
                <a:srgbClr val="002060"/>
              </a:solidFill>
            </a:endParaRPr>
          </a:p>
        </p:txBody>
      </p:sp>
      <p:graphicFrame>
        <p:nvGraphicFramePr>
          <p:cNvPr id="4" name="Object 3">
            <a:extLst>
              <a:ext uri="{FF2B5EF4-FFF2-40B4-BE49-F238E27FC236}">
                <a16:creationId xmlns:a16="http://schemas.microsoft.com/office/drawing/2014/main" id="{4AF759EA-3F29-9420-1DAE-A4EF6A284219}"/>
              </a:ext>
            </a:extLst>
          </p:cNvPr>
          <p:cNvGraphicFramePr>
            <a:graphicFrameLocks noChangeAspect="1"/>
          </p:cNvGraphicFramePr>
          <p:nvPr/>
        </p:nvGraphicFramePr>
        <p:xfrm>
          <a:off x="0" y="5546725"/>
          <a:ext cx="1295400" cy="1295400"/>
        </p:xfrm>
        <a:graphic>
          <a:graphicData uri="http://schemas.openxmlformats.org/presentationml/2006/ole">
            <mc:AlternateContent xmlns:mc="http://schemas.openxmlformats.org/markup-compatibility/2006">
              <mc:Choice xmlns:v="urn:schemas-microsoft-com:vml" Requires="v">
                <p:oleObj r:id="rId2" imgW="1905266" imgH="1905266" progId="">
                  <p:embed/>
                </p:oleObj>
              </mc:Choice>
              <mc:Fallback>
                <p:oleObj r:id="rId2" imgW="1905266" imgH="1905266" progId="">
                  <p:embed/>
                  <p:pic>
                    <p:nvPicPr>
                      <p:cNvPr id="4" name="Object 3">
                        <a:extLst>
                          <a:ext uri="{FF2B5EF4-FFF2-40B4-BE49-F238E27FC236}">
                            <a16:creationId xmlns:a16="http://schemas.microsoft.com/office/drawing/2014/main" id="{4AF759EA-3F29-9420-1DAE-A4EF6A2842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46725"/>
                        <a:ext cx="1295400" cy="1295400"/>
                      </a:xfrm>
                      <a:prstGeom prst="rect">
                        <a:avLst/>
                      </a:prstGeom>
                      <a:noFill/>
                      <a:ln>
                        <a:noFill/>
                      </a:ln>
                      <a:effectLst/>
                    </p:spPr>
                  </p:pic>
                </p:oleObj>
              </mc:Fallback>
            </mc:AlternateContent>
          </a:graphicData>
        </a:graphic>
      </p:graphicFrame>
      <p:sp>
        <p:nvSpPr>
          <p:cNvPr id="3" name="TextBox 2">
            <a:extLst>
              <a:ext uri="{FF2B5EF4-FFF2-40B4-BE49-F238E27FC236}">
                <a16:creationId xmlns:a16="http://schemas.microsoft.com/office/drawing/2014/main" id="{3CEFDD1C-4950-E565-0253-540741F0F637}"/>
              </a:ext>
            </a:extLst>
          </p:cNvPr>
          <p:cNvSpPr txBox="1"/>
          <p:nvPr/>
        </p:nvSpPr>
        <p:spPr>
          <a:xfrm>
            <a:off x="133350" y="1252369"/>
            <a:ext cx="6718300" cy="6533520"/>
          </a:xfrm>
          <a:prstGeom prst="rect">
            <a:avLst/>
          </a:prstGeom>
          <a:noFill/>
        </p:spPr>
        <p:txBody>
          <a:bodyPr wrap="square">
            <a:spAutoFit/>
          </a:bodyPr>
          <a:lstStyle/>
          <a:p>
            <a:pPr marL="0" marR="0">
              <a:lnSpc>
                <a:spcPct val="115000"/>
              </a:lnSpc>
              <a:spcAft>
                <a:spcPts val="800"/>
              </a:spcAft>
              <a:buNone/>
            </a:pPr>
            <a:r>
              <a:rPr lang="en-US" sz="1600" b="1" kern="100" dirty="0">
                <a:effectLst/>
                <a:latin typeface="Aptos" panose="020B0004020202020204" pitchFamily="34" charset="0"/>
                <a:ea typeface="Aptos" panose="020B0004020202020204" pitchFamily="34" charset="0"/>
                <a:cs typeface="Times New Roman" panose="02020603050405020304" pitchFamily="18" charset="0"/>
              </a:rPr>
              <a:t>JLWTP Infiltration Gallery</a:t>
            </a:r>
          </a:p>
          <a:p>
            <a:pPr marL="0" marR="0">
              <a:lnSpc>
                <a:spcPct val="115000"/>
              </a:lnSpc>
              <a:spcAft>
                <a:spcPts val="800"/>
              </a:spcAft>
              <a:buNone/>
            </a:pPr>
            <a:r>
              <a:rPr lang="en-US" sz="1600" kern="100" dirty="0">
                <a:latin typeface="Aptos" panose="020B0004020202020204" pitchFamily="34" charset="0"/>
                <a:ea typeface="Aptos" panose="020B0004020202020204" pitchFamily="34" charset="0"/>
                <a:cs typeface="Times New Roman" panose="02020603050405020304" pitchFamily="18" charset="0"/>
              </a:rPr>
              <a:t>Raw water enters plants through an aging infiltration gallery</a:t>
            </a:r>
          </a:p>
          <a:p>
            <a:pPr marL="0" marR="0">
              <a:lnSpc>
                <a:spcPct val="115000"/>
              </a:lnSpc>
              <a:spcAft>
                <a:spcPts val="800"/>
              </a:spcAft>
              <a:buNone/>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The intake to JLWTP is in an environmentally and culturally sensitive zone</a:t>
            </a:r>
          </a:p>
          <a:p>
            <a:pPr marL="0" marR="0">
              <a:lnSpc>
                <a:spcPct val="115000"/>
              </a:lnSpc>
              <a:spcAft>
                <a:spcPts val="800"/>
              </a:spcAft>
              <a:buNone/>
            </a:pPr>
            <a:r>
              <a:rPr lang="en-US" sz="1600" kern="100" dirty="0">
                <a:latin typeface="Aptos" panose="020B0004020202020204" pitchFamily="34" charset="0"/>
                <a:ea typeface="Aptos" panose="020B0004020202020204" pitchFamily="34" charset="0"/>
                <a:cs typeface="Times New Roman" panose="02020603050405020304" pitchFamily="18" charset="0"/>
              </a:rPr>
              <a:t>Low flows from drought reduce capacity</a:t>
            </a:r>
          </a:p>
          <a:p>
            <a:pPr marL="0" marR="0">
              <a:lnSpc>
                <a:spcPct val="115000"/>
              </a:lnSpc>
              <a:spcAft>
                <a:spcPts val="800"/>
              </a:spcAft>
              <a:buNone/>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Water quality concerns</a:t>
            </a:r>
          </a:p>
          <a:p>
            <a:pPr marL="0" marR="0">
              <a:lnSpc>
                <a:spcPct val="115000"/>
              </a:lnSpc>
              <a:spcAft>
                <a:spcPts val="800"/>
              </a:spcAft>
              <a:buNone/>
            </a:pPr>
            <a:r>
              <a:rPr lang="en-US" sz="1600" kern="100" dirty="0">
                <a:latin typeface="Aptos" panose="020B0004020202020204" pitchFamily="34" charset="0"/>
                <a:ea typeface="Aptos" panose="020B0004020202020204" pitchFamily="34" charset="0"/>
                <a:cs typeface="Times New Roman" panose="02020603050405020304" pitchFamily="18" charset="0"/>
              </a:rPr>
              <a:t>	</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Varying flows,</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	Sedimentation and,</a:t>
            </a:r>
          </a:p>
          <a:p>
            <a:pPr marL="0" marR="0">
              <a:lnSpc>
                <a:spcPct val="115000"/>
              </a:lnSpc>
              <a:spcAft>
                <a:spcPts val="800"/>
              </a:spcAft>
              <a:buNone/>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	algal blooms</a:t>
            </a:r>
          </a:p>
          <a:p>
            <a:pPr marL="0" marR="0">
              <a:lnSpc>
                <a:spcPct val="115000"/>
              </a:lnSpc>
              <a:spcAft>
                <a:spcPts val="800"/>
              </a:spcAft>
              <a:buNone/>
            </a:pPr>
            <a:r>
              <a:rPr lang="en-US" sz="1600" kern="100" dirty="0">
                <a:latin typeface="Aptos" panose="020B0004020202020204" pitchFamily="34" charset="0"/>
                <a:ea typeface="Aptos" panose="020B0004020202020204" pitchFamily="34" charset="0"/>
                <a:cs typeface="Times New Roman" panose="02020603050405020304" pitchFamily="18" charset="0"/>
              </a:rPr>
              <a:t>High flows concerns</a:t>
            </a:r>
          </a:p>
          <a:p>
            <a:pPr marL="0" marR="0">
              <a:lnSpc>
                <a:spcPct val="115000"/>
              </a:lnSpc>
              <a:spcAft>
                <a:spcPts val="800"/>
              </a:spcAft>
              <a:buNone/>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	Destroys gravel pad access</a:t>
            </a:r>
          </a:p>
          <a:p>
            <a:pPr marL="0" marR="0">
              <a:lnSpc>
                <a:spcPct val="115000"/>
              </a:lnSpc>
              <a:spcAft>
                <a:spcPts val="800"/>
              </a:spcAft>
              <a:buNone/>
            </a:pPr>
            <a:r>
              <a:rPr lang="en-US" sz="1600" kern="100" dirty="0">
                <a:latin typeface="Aptos" panose="020B0004020202020204" pitchFamily="34" charset="0"/>
                <a:ea typeface="Aptos" panose="020B0004020202020204" pitchFamily="34" charset="0"/>
                <a:cs typeface="Times New Roman" panose="02020603050405020304" pitchFamily="18" charset="0"/>
              </a:rPr>
              <a:t>	Disrupt Operations</a:t>
            </a:r>
          </a:p>
          <a:p>
            <a:pPr marL="0" marR="0">
              <a:lnSpc>
                <a:spcPct val="115000"/>
              </a:lnSpc>
              <a:spcAft>
                <a:spcPts val="800"/>
              </a:spcAft>
              <a:buNone/>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	Threaten water quality</a:t>
            </a:r>
          </a:p>
          <a:p>
            <a:pPr marL="0" marR="0">
              <a:lnSpc>
                <a:spcPct val="115000"/>
              </a:lnSpc>
              <a:spcAft>
                <a:spcPts val="800"/>
              </a:spcAft>
              <a:buNone/>
            </a:pPr>
            <a:r>
              <a:rPr lang="en-US" sz="1600" kern="100" dirty="0">
                <a:latin typeface="Aptos" panose="020B0004020202020204" pitchFamily="34" charset="0"/>
                <a:ea typeface="Aptos" panose="020B0004020202020204" pitchFamily="34" charset="0"/>
                <a:cs typeface="Times New Roman" panose="02020603050405020304" pitchFamily="18" charset="0"/>
              </a:rPr>
              <a:t>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2" name="Picture 11" descr="A close-up of a blueprint&#10;&#10;AI-generated content may be incorrect.">
            <a:extLst>
              <a:ext uri="{FF2B5EF4-FFF2-40B4-BE49-F238E27FC236}">
                <a16:creationId xmlns:a16="http://schemas.microsoft.com/office/drawing/2014/main" id="{00FEF874-F20F-7EE4-3E90-C3F6295082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5000" y="1066800"/>
            <a:ext cx="4565651" cy="2772329"/>
          </a:xfrm>
          <a:prstGeom prst="rect">
            <a:avLst/>
          </a:prstGeom>
        </p:spPr>
      </p:pic>
      <p:pic>
        <p:nvPicPr>
          <p:cNvPr id="14" name="Picture 13" descr="Aerial view of a city&#10;&#10;AI-generated content may be incorrect.">
            <a:extLst>
              <a:ext uri="{FF2B5EF4-FFF2-40B4-BE49-F238E27FC236}">
                <a16:creationId xmlns:a16="http://schemas.microsoft.com/office/drawing/2014/main" id="{AB5D7D21-EEC1-F8D1-1E35-9AC6E734F9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5742" y="3766104"/>
            <a:ext cx="6266891" cy="3091896"/>
          </a:xfrm>
          <a:prstGeom prst="rect">
            <a:avLst/>
          </a:prstGeom>
        </p:spPr>
      </p:pic>
      <p:sp>
        <p:nvSpPr>
          <p:cNvPr id="15" name="Callout: Line 14">
            <a:extLst>
              <a:ext uri="{FF2B5EF4-FFF2-40B4-BE49-F238E27FC236}">
                <a16:creationId xmlns:a16="http://schemas.microsoft.com/office/drawing/2014/main" id="{F3C64BE5-F978-9084-A550-5E38BB908C57}"/>
              </a:ext>
            </a:extLst>
          </p:cNvPr>
          <p:cNvSpPr/>
          <p:nvPr/>
        </p:nvSpPr>
        <p:spPr>
          <a:xfrm>
            <a:off x="6985000" y="1066800"/>
            <a:ext cx="4556992" cy="2683430"/>
          </a:xfrm>
          <a:prstGeom prst="borderCallout1">
            <a:avLst>
              <a:gd name="adj1" fmla="val 99207"/>
              <a:gd name="adj2" fmla="val 57578"/>
              <a:gd name="adj3" fmla="val 189880"/>
              <a:gd name="adj4" fmla="val 19356"/>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C6C953B-5EA7-CF80-A3FE-4DF6F0647199}"/>
              </a:ext>
            </a:extLst>
          </p:cNvPr>
          <p:cNvSpPr txBox="1"/>
          <p:nvPr/>
        </p:nvSpPr>
        <p:spPr>
          <a:xfrm>
            <a:off x="5985742" y="6288127"/>
            <a:ext cx="1397000" cy="553998"/>
          </a:xfrm>
          <a:prstGeom prst="rect">
            <a:avLst/>
          </a:prstGeom>
          <a:solidFill>
            <a:schemeClr val="bg1"/>
          </a:solidFill>
          <a:ln>
            <a:solidFill>
              <a:srgbClr val="FF0000"/>
            </a:solidFill>
          </a:ln>
        </p:spPr>
        <p:txBody>
          <a:bodyPr wrap="square" rtlCol="0">
            <a:spAutoFit/>
          </a:bodyPr>
          <a:lstStyle/>
          <a:p>
            <a:r>
              <a:rPr lang="en-US" sz="1200" dirty="0"/>
              <a:t>Infiltration Gallery</a:t>
            </a:r>
          </a:p>
          <a:p>
            <a:endParaRPr lang="en-US" dirty="0"/>
          </a:p>
        </p:txBody>
      </p:sp>
      <p:cxnSp>
        <p:nvCxnSpPr>
          <p:cNvPr id="18" name="Straight Connector 17">
            <a:extLst>
              <a:ext uri="{FF2B5EF4-FFF2-40B4-BE49-F238E27FC236}">
                <a16:creationId xmlns:a16="http://schemas.microsoft.com/office/drawing/2014/main" id="{602ACCAE-0F8C-5190-1986-AC7F00601076}"/>
              </a:ext>
            </a:extLst>
          </p:cNvPr>
          <p:cNvCxnSpPr>
            <a:cxnSpLocks/>
          </p:cNvCxnSpPr>
          <p:nvPr/>
        </p:nvCxnSpPr>
        <p:spPr>
          <a:xfrm flipV="1">
            <a:off x="6851650" y="6051550"/>
            <a:ext cx="819150" cy="23657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28C6FAD6-F248-AC51-D145-B314F91C8262}"/>
              </a:ext>
            </a:extLst>
          </p:cNvPr>
          <p:cNvSpPr txBox="1"/>
          <p:nvPr/>
        </p:nvSpPr>
        <p:spPr>
          <a:xfrm>
            <a:off x="10164043" y="1066800"/>
            <a:ext cx="1397000" cy="553998"/>
          </a:xfrm>
          <a:prstGeom prst="rect">
            <a:avLst/>
          </a:prstGeom>
          <a:solidFill>
            <a:schemeClr val="bg1"/>
          </a:solidFill>
          <a:ln>
            <a:solidFill>
              <a:srgbClr val="FF0000"/>
            </a:solidFill>
          </a:ln>
        </p:spPr>
        <p:txBody>
          <a:bodyPr wrap="square" rtlCol="0">
            <a:spAutoFit/>
          </a:bodyPr>
          <a:lstStyle/>
          <a:p>
            <a:r>
              <a:rPr lang="en-US" sz="1200" dirty="0"/>
              <a:t>Infiltration Gallery</a:t>
            </a:r>
          </a:p>
          <a:p>
            <a:endParaRPr lang="en-US" dirty="0"/>
          </a:p>
        </p:txBody>
      </p:sp>
      <p:sp>
        <p:nvSpPr>
          <p:cNvPr id="21" name="TextBox 20">
            <a:extLst>
              <a:ext uri="{FF2B5EF4-FFF2-40B4-BE49-F238E27FC236}">
                <a16:creationId xmlns:a16="http://schemas.microsoft.com/office/drawing/2014/main" id="{4E463073-FEA4-70EB-2EA1-37E78FD588CE}"/>
              </a:ext>
            </a:extLst>
          </p:cNvPr>
          <p:cNvSpPr txBox="1"/>
          <p:nvPr/>
        </p:nvSpPr>
        <p:spPr>
          <a:xfrm>
            <a:off x="5977084" y="4424899"/>
            <a:ext cx="1397000" cy="553998"/>
          </a:xfrm>
          <a:prstGeom prst="rect">
            <a:avLst/>
          </a:prstGeom>
          <a:solidFill>
            <a:schemeClr val="bg1"/>
          </a:solidFill>
          <a:ln>
            <a:solidFill>
              <a:srgbClr val="FF0000"/>
            </a:solidFill>
          </a:ln>
        </p:spPr>
        <p:txBody>
          <a:bodyPr wrap="square" rtlCol="0">
            <a:spAutoFit/>
          </a:bodyPr>
          <a:lstStyle/>
          <a:p>
            <a:r>
              <a:rPr lang="en-US" sz="1200" dirty="0"/>
              <a:t>Cosgrove Creek</a:t>
            </a:r>
          </a:p>
          <a:p>
            <a:endParaRPr lang="en-US" dirty="0"/>
          </a:p>
        </p:txBody>
      </p:sp>
      <p:cxnSp>
        <p:nvCxnSpPr>
          <p:cNvPr id="22" name="Straight Connector 21">
            <a:extLst>
              <a:ext uri="{FF2B5EF4-FFF2-40B4-BE49-F238E27FC236}">
                <a16:creationId xmlns:a16="http://schemas.microsoft.com/office/drawing/2014/main" id="{9882B2BB-C5AD-599E-FC66-C182724FB397}"/>
              </a:ext>
            </a:extLst>
          </p:cNvPr>
          <p:cNvCxnSpPr>
            <a:cxnSpLocks/>
          </p:cNvCxnSpPr>
          <p:nvPr/>
        </p:nvCxnSpPr>
        <p:spPr>
          <a:xfrm>
            <a:off x="7382742" y="4975841"/>
            <a:ext cx="84858" cy="33621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AAA53F22-B65B-41ED-EA1B-92A62823C9C2}"/>
              </a:ext>
            </a:extLst>
          </p:cNvPr>
          <p:cNvSpPr txBox="1"/>
          <p:nvPr/>
        </p:nvSpPr>
        <p:spPr>
          <a:xfrm>
            <a:off x="8564716" y="5615840"/>
            <a:ext cx="1397000" cy="553998"/>
          </a:xfrm>
          <a:prstGeom prst="rect">
            <a:avLst/>
          </a:prstGeom>
          <a:solidFill>
            <a:schemeClr val="bg1"/>
          </a:solidFill>
          <a:ln>
            <a:solidFill>
              <a:srgbClr val="FF0000"/>
            </a:solidFill>
          </a:ln>
        </p:spPr>
        <p:txBody>
          <a:bodyPr wrap="square" rtlCol="0">
            <a:spAutoFit/>
          </a:bodyPr>
          <a:lstStyle/>
          <a:p>
            <a:r>
              <a:rPr lang="en-US" sz="1200" dirty="0"/>
              <a:t>Calaveras River</a:t>
            </a:r>
          </a:p>
          <a:p>
            <a:endParaRPr lang="en-US" dirty="0"/>
          </a:p>
        </p:txBody>
      </p:sp>
      <p:cxnSp>
        <p:nvCxnSpPr>
          <p:cNvPr id="25" name="Straight Connector 24">
            <a:extLst>
              <a:ext uri="{FF2B5EF4-FFF2-40B4-BE49-F238E27FC236}">
                <a16:creationId xmlns:a16="http://schemas.microsoft.com/office/drawing/2014/main" id="{8C136E5C-9228-E1F9-C3AD-704E46B81829}"/>
              </a:ext>
            </a:extLst>
          </p:cNvPr>
          <p:cNvCxnSpPr>
            <a:cxnSpLocks/>
          </p:cNvCxnSpPr>
          <p:nvPr/>
        </p:nvCxnSpPr>
        <p:spPr>
          <a:xfrm flipV="1">
            <a:off x="8007350" y="6169838"/>
            <a:ext cx="557366" cy="18302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7756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0C8CF3B7-0C3F-2A00-07AE-E7AE23FBB2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F82315-3ABB-6838-7250-949D872DAEB6}"/>
              </a:ext>
            </a:extLst>
          </p:cNvPr>
          <p:cNvSpPr>
            <a:spLocks noGrp="1"/>
          </p:cNvSpPr>
          <p:nvPr>
            <p:ph type="title"/>
          </p:nvPr>
        </p:nvSpPr>
        <p:spPr>
          <a:xfrm>
            <a:off x="838200" y="57943"/>
            <a:ext cx="10515600" cy="919957"/>
          </a:xfrm>
        </p:spPr>
        <p:txBody>
          <a:bodyPr>
            <a:normAutofit/>
          </a:bodyPr>
          <a:lstStyle/>
          <a:p>
            <a:r>
              <a:rPr lang="en-US" sz="18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E</a:t>
            </a:r>
            <a:r>
              <a:rPr lang="en-US"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ngineering Committee							</a:t>
            </a:r>
            <a:r>
              <a:rPr lang="en-US" sz="18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September 9, 2025</a:t>
            </a:r>
            <a:br>
              <a:rPr lang="en-US"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Calaveras County Water District						</a:t>
            </a:r>
            <a:r>
              <a:rPr lang="en-US" sz="18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Agenda Item XZ</a:t>
            </a:r>
            <a:endParaRPr lang="en-US" sz="1800" dirty="0">
              <a:solidFill>
                <a:srgbClr val="002060"/>
              </a:solidFill>
            </a:endParaRPr>
          </a:p>
        </p:txBody>
      </p:sp>
      <p:graphicFrame>
        <p:nvGraphicFramePr>
          <p:cNvPr id="4" name="Object 3">
            <a:extLst>
              <a:ext uri="{FF2B5EF4-FFF2-40B4-BE49-F238E27FC236}">
                <a16:creationId xmlns:a16="http://schemas.microsoft.com/office/drawing/2014/main" id="{06924DDB-E8C9-F390-9A78-F185ABBCA7F6}"/>
              </a:ext>
            </a:extLst>
          </p:cNvPr>
          <p:cNvGraphicFramePr>
            <a:graphicFrameLocks noChangeAspect="1"/>
          </p:cNvGraphicFramePr>
          <p:nvPr/>
        </p:nvGraphicFramePr>
        <p:xfrm>
          <a:off x="0" y="5546725"/>
          <a:ext cx="1295400" cy="1295400"/>
        </p:xfrm>
        <a:graphic>
          <a:graphicData uri="http://schemas.openxmlformats.org/presentationml/2006/ole">
            <mc:AlternateContent xmlns:mc="http://schemas.openxmlformats.org/markup-compatibility/2006">
              <mc:Choice xmlns:v="urn:schemas-microsoft-com:vml" Requires="v">
                <p:oleObj r:id="rId2" imgW="1905266" imgH="1905266" progId="">
                  <p:embed/>
                </p:oleObj>
              </mc:Choice>
              <mc:Fallback>
                <p:oleObj r:id="rId2" imgW="1905266" imgH="1905266" progId="">
                  <p:embed/>
                  <p:pic>
                    <p:nvPicPr>
                      <p:cNvPr id="4" name="Object 3">
                        <a:extLst>
                          <a:ext uri="{FF2B5EF4-FFF2-40B4-BE49-F238E27FC236}">
                            <a16:creationId xmlns:a16="http://schemas.microsoft.com/office/drawing/2014/main" id="{06924DDB-E8C9-F390-9A78-F185ABBCA7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46725"/>
                        <a:ext cx="1295400" cy="1295400"/>
                      </a:xfrm>
                      <a:prstGeom prst="rect">
                        <a:avLst/>
                      </a:prstGeom>
                      <a:noFill/>
                      <a:ln>
                        <a:noFill/>
                      </a:ln>
                      <a:effectLst/>
                    </p:spPr>
                  </p:pic>
                </p:oleObj>
              </mc:Fallback>
            </mc:AlternateContent>
          </a:graphicData>
        </a:graphic>
      </p:graphicFrame>
      <p:sp>
        <p:nvSpPr>
          <p:cNvPr id="3" name="TextBox 2">
            <a:extLst>
              <a:ext uri="{FF2B5EF4-FFF2-40B4-BE49-F238E27FC236}">
                <a16:creationId xmlns:a16="http://schemas.microsoft.com/office/drawing/2014/main" id="{7312E3FB-648B-AEC2-EFCB-62AF2D383964}"/>
              </a:ext>
            </a:extLst>
          </p:cNvPr>
          <p:cNvSpPr txBox="1"/>
          <p:nvPr/>
        </p:nvSpPr>
        <p:spPr>
          <a:xfrm>
            <a:off x="838200" y="2231125"/>
            <a:ext cx="10327104" cy="2585323"/>
          </a:xfrm>
          <a:prstGeom prst="rect">
            <a:avLst/>
          </a:prstGeom>
          <a:noFill/>
        </p:spPr>
        <p:txBody>
          <a:bodyPr wrap="square">
            <a:spAutoFit/>
          </a:bodyPr>
          <a:lstStyle/>
          <a:p>
            <a:r>
              <a:rPr lang="en-US" b="1" u="sng" dirty="0">
                <a:solidFill>
                  <a:srgbClr val="002060"/>
                </a:solidFill>
              </a:rPr>
              <a:t>Alternative A</a:t>
            </a:r>
            <a:endParaRPr lang="en-US" dirty="0">
              <a:solidFill>
                <a:srgbClr val="002060"/>
              </a:solidFill>
            </a:endParaRPr>
          </a:p>
          <a:p>
            <a:r>
              <a:rPr lang="en-US" dirty="0"/>
              <a:t>A waterline running through the natural earth to Hogan Dam Road.  This line would extend to the junction of Hogan Dam Road and Silver Rapids Road.  This junction is at the Northeast end of the bridge that crosses the Calaveras River.</a:t>
            </a:r>
          </a:p>
          <a:p>
            <a:r>
              <a:rPr lang="en-US" dirty="0"/>
              <a:t> </a:t>
            </a:r>
          </a:p>
          <a:p>
            <a:r>
              <a:rPr lang="en-US" b="1" u="sng" dirty="0">
                <a:solidFill>
                  <a:srgbClr val="002060"/>
                </a:solidFill>
              </a:rPr>
              <a:t>Alternative A</a:t>
            </a:r>
            <a:endParaRPr lang="en-US" dirty="0">
              <a:solidFill>
                <a:srgbClr val="002060"/>
              </a:solidFill>
            </a:endParaRPr>
          </a:p>
          <a:p>
            <a:r>
              <a:rPr lang="en-US" dirty="0"/>
              <a:t>A water line running from a junction with the New Hogan Powerhouse, through natural earth to the undeveloped road that parallels the Calaveras River and crosse the river to the Northeast side of the bridge where the waterline joins the treatment plant on Silver Rapids Rd.</a:t>
            </a:r>
          </a:p>
        </p:txBody>
      </p:sp>
      <p:sp>
        <p:nvSpPr>
          <p:cNvPr id="5" name="TextBox 4">
            <a:extLst>
              <a:ext uri="{FF2B5EF4-FFF2-40B4-BE49-F238E27FC236}">
                <a16:creationId xmlns:a16="http://schemas.microsoft.com/office/drawing/2014/main" id="{EAC1E9A3-7174-0054-99AF-2CFC31C433FB}"/>
              </a:ext>
            </a:extLst>
          </p:cNvPr>
          <p:cNvSpPr txBox="1"/>
          <p:nvPr/>
        </p:nvSpPr>
        <p:spPr>
          <a:xfrm>
            <a:off x="838200" y="1246512"/>
            <a:ext cx="10327104" cy="461665"/>
          </a:xfrm>
          <a:prstGeom prst="rect">
            <a:avLst/>
          </a:prstGeom>
          <a:noFill/>
        </p:spPr>
        <p:txBody>
          <a:bodyPr wrap="square">
            <a:spAutoFit/>
          </a:bodyPr>
          <a:lstStyle/>
          <a:p>
            <a:pPr algn="ctr"/>
            <a:r>
              <a:rPr lang="en-US" sz="2400" b="1" dirty="0">
                <a:solidFill>
                  <a:srgbClr val="002060"/>
                </a:solidFill>
              </a:rPr>
              <a:t>Alternatives</a:t>
            </a:r>
            <a:r>
              <a:rPr lang="en-US" dirty="0"/>
              <a:t> </a:t>
            </a:r>
          </a:p>
        </p:txBody>
      </p:sp>
    </p:spTree>
    <p:extLst>
      <p:ext uri="{BB962C8B-B14F-4D97-AF65-F5344CB8AC3E}">
        <p14:creationId xmlns:p14="http://schemas.microsoft.com/office/powerpoint/2010/main" val="2141352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6DDF6B06-3C02-E39D-1C87-0ED1DE73F6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FDB94E-14D9-8463-5F40-57D5D185EB6D}"/>
              </a:ext>
            </a:extLst>
          </p:cNvPr>
          <p:cNvSpPr>
            <a:spLocks noGrp="1"/>
          </p:cNvSpPr>
          <p:nvPr>
            <p:ph type="title"/>
          </p:nvPr>
        </p:nvSpPr>
        <p:spPr>
          <a:xfrm>
            <a:off x="838200" y="365125"/>
            <a:ext cx="10515600" cy="814387"/>
          </a:xfrm>
        </p:spPr>
        <p:txBody>
          <a:bodyPr>
            <a:normAutofit/>
          </a:bodyPr>
          <a:lstStyle/>
          <a:p>
            <a:r>
              <a:rPr lang="en-US" sz="18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E</a:t>
            </a:r>
            <a:r>
              <a:rPr lang="en-US"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ngineering Committee							</a:t>
            </a:r>
            <a:r>
              <a:rPr lang="en-US" sz="18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September 9, 2025</a:t>
            </a:r>
            <a:br>
              <a:rPr lang="en-US"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Calaveras County Water District						</a:t>
            </a:r>
            <a:r>
              <a:rPr lang="en-US" sz="18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Agenda Item XZ</a:t>
            </a:r>
            <a:endParaRPr lang="en-US" sz="1800" dirty="0">
              <a:solidFill>
                <a:srgbClr val="002060"/>
              </a:solidFill>
            </a:endParaRPr>
          </a:p>
        </p:txBody>
      </p:sp>
      <p:graphicFrame>
        <p:nvGraphicFramePr>
          <p:cNvPr id="4" name="Object 3">
            <a:extLst>
              <a:ext uri="{FF2B5EF4-FFF2-40B4-BE49-F238E27FC236}">
                <a16:creationId xmlns:a16="http://schemas.microsoft.com/office/drawing/2014/main" id="{4A30DA80-159A-ED8F-B7B3-CAE7C2A86844}"/>
              </a:ext>
            </a:extLst>
          </p:cNvPr>
          <p:cNvGraphicFramePr>
            <a:graphicFrameLocks noChangeAspect="1"/>
          </p:cNvGraphicFramePr>
          <p:nvPr>
            <p:extLst>
              <p:ext uri="{D42A27DB-BD31-4B8C-83A1-F6EECF244321}">
                <p14:modId xmlns:p14="http://schemas.microsoft.com/office/powerpoint/2010/main" val="1476289531"/>
              </p:ext>
            </p:extLst>
          </p:nvPr>
        </p:nvGraphicFramePr>
        <p:xfrm>
          <a:off x="0" y="5562600"/>
          <a:ext cx="1295400" cy="1295400"/>
        </p:xfrm>
        <a:graphic>
          <a:graphicData uri="http://schemas.openxmlformats.org/presentationml/2006/ole">
            <mc:AlternateContent xmlns:mc="http://schemas.openxmlformats.org/markup-compatibility/2006">
              <mc:Choice xmlns:v="urn:schemas-microsoft-com:vml" Requires="v">
                <p:oleObj r:id="rId2" imgW="1905266" imgH="1905266" progId="">
                  <p:embed/>
                </p:oleObj>
              </mc:Choice>
              <mc:Fallback>
                <p:oleObj r:id="rId2" imgW="1905266" imgH="1905266" progId="">
                  <p:embed/>
                  <p:pic>
                    <p:nvPicPr>
                      <p:cNvPr id="4" name="Object 3">
                        <a:extLst>
                          <a:ext uri="{FF2B5EF4-FFF2-40B4-BE49-F238E27FC236}">
                            <a16:creationId xmlns:a16="http://schemas.microsoft.com/office/drawing/2014/main" id="{4A30DA80-159A-ED8F-B7B3-CAE7C2A868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62600"/>
                        <a:ext cx="1295400" cy="1295400"/>
                      </a:xfrm>
                      <a:prstGeom prst="rect">
                        <a:avLst/>
                      </a:prstGeom>
                      <a:noFill/>
                      <a:ln>
                        <a:noFill/>
                      </a:ln>
                      <a:effectLst/>
                    </p:spPr>
                  </p:pic>
                </p:oleObj>
              </mc:Fallback>
            </mc:AlternateContent>
          </a:graphicData>
        </a:graphic>
      </p:graphicFrame>
      <p:pic>
        <p:nvPicPr>
          <p:cNvPr id="9" name="Content Placeholder 8" descr="A aerial view of a landscape&#10;&#10;AI-generated content may be incorrect.">
            <a:extLst>
              <a:ext uri="{FF2B5EF4-FFF2-40B4-BE49-F238E27FC236}">
                <a16:creationId xmlns:a16="http://schemas.microsoft.com/office/drawing/2014/main" id="{DCC9E797-01BF-EC88-E33C-AD03D46DFD2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66863" y="1195387"/>
            <a:ext cx="10286937" cy="4351338"/>
          </a:xfrm>
        </p:spPr>
      </p:pic>
      <p:pic>
        <p:nvPicPr>
          <p:cNvPr id="11" name="Picture 10">
            <a:extLst>
              <a:ext uri="{FF2B5EF4-FFF2-40B4-BE49-F238E27FC236}">
                <a16:creationId xmlns:a16="http://schemas.microsoft.com/office/drawing/2014/main" id="{63FE42D6-AA73-DACC-EDA1-57F1583A83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14133" y="1874837"/>
            <a:ext cx="810967" cy="639763"/>
          </a:xfrm>
          <a:prstGeom prst="rect">
            <a:avLst/>
          </a:prstGeom>
        </p:spPr>
      </p:pic>
      <p:pic>
        <p:nvPicPr>
          <p:cNvPr id="13" name="Picture 12" descr="A dark sky with clouds&#10;&#10;AI-generated content may be incorrect.">
            <a:extLst>
              <a:ext uri="{FF2B5EF4-FFF2-40B4-BE49-F238E27FC236}">
                <a16:creationId xmlns:a16="http://schemas.microsoft.com/office/drawing/2014/main" id="{B9536D47-AA30-D06C-3E04-CB40855FC0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325100" y="1195387"/>
            <a:ext cx="1028700" cy="953262"/>
          </a:xfrm>
          <a:prstGeom prst="rect">
            <a:avLst/>
          </a:prstGeom>
        </p:spPr>
      </p:pic>
      <p:pic>
        <p:nvPicPr>
          <p:cNvPr id="14" name="Picture 13" descr="A dark sky with clouds&#10;&#10;AI-generated content may be incorrect.">
            <a:extLst>
              <a:ext uri="{FF2B5EF4-FFF2-40B4-BE49-F238E27FC236}">
                <a16:creationId xmlns:a16="http://schemas.microsoft.com/office/drawing/2014/main" id="{177791EF-41C6-BC59-E14A-B05BEFDB2D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575800" y="2828099"/>
            <a:ext cx="641350" cy="594318"/>
          </a:xfrm>
          <a:prstGeom prst="rect">
            <a:avLst/>
          </a:prstGeom>
        </p:spPr>
      </p:pic>
      <p:sp>
        <p:nvSpPr>
          <p:cNvPr id="15" name="Speech Bubble: Rectangle 14">
            <a:extLst>
              <a:ext uri="{FF2B5EF4-FFF2-40B4-BE49-F238E27FC236}">
                <a16:creationId xmlns:a16="http://schemas.microsoft.com/office/drawing/2014/main" id="{EA5D12A4-B6BA-C2F3-A7E5-F14D7B83D575}"/>
              </a:ext>
            </a:extLst>
          </p:cNvPr>
          <p:cNvSpPr/>
          <p:nvPr/>
        </p:nvSpPr>
        <p:spPr>
          <a:xfrm>
            <a:off x="8350250" y="4244975"/>
            <a:ext cx="1358900" cy="460375"/>
          </a:xfrm>
          <a:prstGeom prst="wedgeRectCallout">
            <a:avLst>
              <a:gd name="adj1" fmla="val -12505"/>
              <a:gd name="adj2" fmla="val -13438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New Hogan Powerhouse</a:t>
            </a:r>
          </a:p>
        </p:txBody>
      </p:sp>
      <p:sp>
        <p:nvSpPr>
          <p:cNvPr id="16" name="Speech Bubble: Rectangle 15">
            <a:extLst>
              <a:ext uri="{FF2B5EF4-FFF2-40B4-BE49-F238E27FC236}">
                <a16:creationId xmlns:a16="http://schemas.microsoft.com/office/drawing/2014/main" id="{25F163F2-D512-FDA1-084E-333CF94AF7E6}"/>
              </a:ext>
            </a:extLst>
          </p:cNvPr>
          <p:cNvSpPr/>
          <p:nvPr/>
        </p:nvSpPr>
        <p:spPr>
          <a:xfrm>
            <a:off x="6394450" y="4111625"/>
            <a:ext cx="1358900" cy="460375"/>
          </a:xfrm>
          <a:prstGeom prst="wedgeRectCallout">
            <a:avLst>
              <a:gd name="adj1" fmla="val -12505"/>
              <a:gd name="adj2" fmla="val -13438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Alternative B</a:t>
            </a:r>
          </a:p>
        </p:txBody>
      </p:sp>
      <p:sp>
        <p:nvSpPr>
          <p:cNvPr id="17" name="Speech Bubble: Rectangle 16">
            <a:extLst>
              <a:ext uri="{FF2B5EF4-FFF2-40B4-BE49-F238E27FC236}">
                <a16:creationId xmlns:a16="http://schemas.microsoft.com/office/drawing/2014/main" id="{991385D2-2774-0482-5FAF-99127622346F}"/>
              </a:ext>
            </a:extLst>
          </p:cNvPr>
          <p:cNvSpPr/>
          <p:nvPr/>
        </p:nvSpPr>
        <p:spPr>
          <a:xfrm>
            <a:off x="6394450" y="2423319"/>
            <a:ext cx="1358900" cy="460375"/>
          </a:xfrm>
          <a:prstGeom prst="wedgeRectCallout">
            <a:avLst>
              <a:gd name="adj1" fmla="val -12505"/>
              <a:gd name="adj2" fmla="val 11803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Alternative A</a:t>
            </a:r>
          </a:p>
        </p:txBody>
      </p:sp>
      <p:sp>
        <p:nvSpPr>
          <p:cNvPr id="18" name="Speech Bubble: Rectangle 17">
            <a:extLst>
              <a:ext uri="{FF2B5EF4-FFF2-40B4-BE49-F238E27FC236}">
                <a16:creationId xmlns:a16="http://schemas.microsoft.com/office/drawing/2014/main" id="{8D3B1862-467C-9070-8F23-D7F209B4E842}"/>
              </a:ext>
            </a:extLst>
          </p:cNvPr>
          <p:cNvSpPr/>
          <p:nvPr/>
        </p:nvSpPr>
        <p:spPr>
          <a:xfrm>
            <a:off x="3295650" y="4983164"/>
            <a:ext cx="1771650" cy="380999"/>
          </a:xfrm>
          <a:prstGeom prst="wedgeRectCallout">
            <a:avLst>
              <a:gd name="adj1" fmla="val -31143"/>
              <a:gd name="adj2" fmla="val -13674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a:p>
            <a:pPr algn="ctr"/>
            <a:r>
              <a:rPr lang="en-US" sz="1400" dirty="0"/>
              <a:t>Calaveras River</a:t>
            </a:r>
          </a:p>
          <a:p>
            <a:pPr algn="ctr"/>
            <a:endParaRPr lang="en-US" sz="1400" dirty="0"/>
          </a:p>
        </p:txBody>
      </p:sp>
      <p:sp>
        <p:nvSpPr>
          <p:cNvPr id="19" name="Speech Bubble: Rectangle 18">
            <a:extLst>
              <a:ext uri="{FF2B5EF4-FFF2-40B4-BE49-F238E27FC236}">
                <a16:creationId xmlns:a16="http://schemas.microsoft.com/office/drawing/2014/main" id="{3F47E377-824A-3956-BEC6-53A3DFA829E6}"/>
              </a:ext>
            </a:extLst>
          </p:cNvPr>
          <p:cNvSpPr/>
          <p:nvPr/>
        </p:nvSpPr>
        <p:spPr>
          <a:xfrm>
            <a:off x="3543300" y="3371851"/>
            <a:ext cx="1524000" cy="478830"/>
          </a:xfrm>
          <a:prstGeom prst="wedgeRectCallout">
            <a:avLst>
              <a:gd name="adj1" fmla="val -19798"/>
              <a:gd name="adj2" fmla="val 19659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a:p>
            <a:pPr algn="ctr"/>
            <a:r>
              <a:rPr lang="en-US" sz="1400" dirty="0"/>
              <a:t>Waterline to treatment plant</a:t>
            </a:r>
          </a:p>
          <a:p>
            <a:pPr algn="ctr"/>
            <a:endParaRPr lang="en-US" sz="1400" dirty="0"/>
          </a:p>
        </p:txBody>
      </p:sp>
      <p:sp>
        <p:nvSpPr>
          <p:cNvPr id="20" name="Speech Bubble: Rectangle 19">
            <a:extLst>
              <a:ext uri="{FF2B5EF4-FFF2-40B4-BE49-F238E27FC236}">
                <a16:creationId xmlns:a16="http://schemas.microsoft.com/office/drawing/2014/main" id="{7DFCDF34-BF19-120F-5E4B-FB31F2CC09A5}"/>
              </a:ext>
            </a:extLst>
          </p:cNvPr>
          <p:cNvSpPr/>
          <p:nvPr/>
        </p:nvSpPr>
        <p:spPr>
          <a:xfrm>
            <a:off x="2206657" y="2194718"/>
            <a:ext cx="1524000" cy="478830"/>
          </a:xfrm>
          <a:prstGeom prst="wedgeRectCallout">
            <a:avLst>
              <a:gd name="adj1" fmla="val -19798"/>
              <a:gd name="adj2" fmla="val 21515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a:p>
            <a:pPr algn="ctr"/>
            <a:r>
              <a:rPr lang="en-US" sz="1400" dirty="0"/>
              <a:t>Jenny Lind Treatment Plant</a:t>
            </a:r>
          </a:p>
          <a:p>
            <a:pPr algn="ctr"/>
            <a:endParaRPr lang="en-US" sz="1400" dirty="0"/>
          </a:p>
        </p:txBody>
      </p:sp>
    </p:spTree>
    <p:extLst>
      <p:ext uri="{BB962C8B-B14F-4D97-AF65-F5344CB8AC3E}">
        <p14:creationId xmlns:p14="http://schemas.microsoft.com/office/powerpoint/2010/main" val="2657847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6295F869-6E28-15E2-4092-C5CC79A2E0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3080B4-D645-A5E1-7DA7-8C792EBA61E1}"/>
              </a:ext>
            </a:extLst>
          </p:cNvPr>
          <p:cNvSpPr>
            <a:spLocks noGrp="1"/>
          </p:cNvSpPr>
          <p:nvPr>
            <p:ph type="title"/>
          </p:nvPr>
        </p:nvSpPr>
        <p:spPr>
          <a:xfrm>
            <a:off x="838200" y="57943"/>
            <a:ext cx="10515600" cy="919957"/>
          </a:xfrm>
        </p:spPr>
        <p:txBody>
          <a:bodyPr>
            <a:normAutofit/>
          </a:bodyPr>
          <a:lstStyle/>
          <a:p>
            <a:r>
              <a:rPr lang="en-US" sz="18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E</a:t>
            </a:r>
            <a:r>
              <a:rPr lang="en-US"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ngineering Committee							</a:t>
            </a:r>
            <a:r>
              <a:rPr lang="en-US" sz="18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September 9, 2025</a:t>
            </a:r>
            <a:br>
              <a:rPr lang="en-US"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Calaveras County Water District						</a:t>
            </a:r>
            <a:r>
              <a:rPr lang="en-US" sz="18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Agenda Item XZ</a:t>
            </a:r>
            <a:endParaRPr lang="en-US" sz="1800" dirty="0">
              <a:solidFill>
                <a:srgbClr val="002060"/>
              </a:solidFill>
            </a:endParaRPr>
          </a:p>
        </p:txBody>
      </p:sp>
      <p:graphicFrame>
        <p:nvGraphicFramePr>
          <p:cNvPr id="4" name="Object 3">
            <a:extLst>
              <a:ext uri="{FF2B5EF4-FFF2-40B4-BE49-F238E27FC236}">
                <a16:creationId xmlns:a16="http://schemas.microsoft.com/office/drawing/2014/main" id="{60D97E62-24AE-BC57-ACA1-41DF8CB1537D}"/>
              </a:ext>
            </a:extLst>
          </p:cNvPr>
          <p:cNvGraphicFramePr>
            <a:graphicFrameLocks noChangeAspect="1"/>
          </p:cNvGraphicFramePr>
          <p:nvPr/>
        </p:nvGraphicFramePr>
        <p:xfrm>
          <a:off x="0" y="5546725"/>
          <a:ext cx="1295400" cy="1295400"/>
        </p:xfrm>
        <a:graphic>
          <a:graphicData uri="http://schemas.openxmlformats.org/presentationml/2006/ole">
            <mc:AlternateContent xmlns:mc="http://schemas.openxmlformats.org/markup-compatibility/2006">
              <mc:Choice xmlns:v="urn:schemas-microsoft-com:vml" Requires="v">
                <p:oleObj r:id="rId2" imgW="1905266" imgH="1905266" progId="">
                  <p:embed/>
                </p:oleObj>
              </mc:Choice>
              <mc:Fallback>
                <p:oleObj r:id="rId2" imgW="1905266" imgH="1905266" progId="">
                  <p:embed/>
                  <p:pic>
                    <p:nvPicPr>
                      <p:cNvPr id="4" name="Object 3">
                        <a:extLst>
                          <a:ext uri="{FF2B5EF4-FFF2-40B4-BE49-F238E27FC236}">
                            <a16:creationId xmlns:a16="http://schemas.microsoft.com/office/drawing/2014/main" id="{60D97E62-24AE-BC57-ACA1-41DF8CB153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46725"/>
                        <a:ext cx="1295400" cy="1295400"/>
                      </a:xfrm>
                      <a:prstGeom prst="rect">
                        <a:avLst/>
                      </a:prstGeom>
                      <a:noFill/>
                      <a:ln>
                        <a:noFill/>
                      </a:ln>
                      <a:effectLst/>
                    </p:spPr>
                  </p:pic>
                </p:oleObj>
              </mc:Fallback>
            </mc:AlternateContent>
          </a:graphicData>
        </a:graphic>
      </p:graphicFrame>
      <p:sp>
        <p:nvSpPr>
          <p:cNvPr id="3" name="TextBox 2">
            <a:extLst>
              <a:ext uri="{FF2B5EF4-FFF2-40B4-BE49-F238E27FC236}">
                <a16:creationId xmlns:a16="http://schemas.microsoft.com/office/drawing/2014/main" id="{C47E871A-D442-1A88-58D1-10106DCC7A27}"/>
              </a:ext>
            </a:extLst>
          </p:cNvPr>
          <p:cNvSpPr txBox="1"/>
          <p:nvPr/>
        </p:nvSpPr>
        <p:spPr>
          <a:xfrm>
            <a:off x="838200" y="2231125"/>
            <a:ext cx="10327104" cy="1477328"/>
          </a:xfrm>
          <a:prstGeom prst="rect">
            <a:avLst/>
          </a:prstGeom>
          <a:noFill/>
        </p:spPr>
        <p:txBody>
          <a:bodyPr wrap="square">
            <a:spAutoFit/>
          </a:bodyPr>
          <a:lstStyle/>
          <a:p>
            <a:pPr marL="285750" indent="-285750">
              <a:buFont typeface="Arial" panose="020B0604020202020204" pitchFamily="34" charset="0"/>
              <a:buChar char="•"/>
            </a:pPr>
            <a:r>
              <a:rPr lang="en-US" dirty="0"/>
              <a:t>Preliminary schematic developed</a:t>
            </a:r>
          </a:p>
          <a:p>
            <a:pPr marL="285750" indent="-285750">
              <a:buFont typeface="Arial" panose="020B0604020202020204" pitchFamily="34" charset="0"/>
              <a:buChar char="•"/>
            </a:pPr>
            <a:r>
              <a:rPr lang="en-US" dirty="0"/>
              <a:t>Preferred alternative  identified</a:t>
            </a:r>
          </a:p>
          <a:p>
            <a:pPr marL="285750" indent="-285750">
              <a:buFont typeface="Arial" panose="020B0604020202020204" pitchFamily="34" charset="0"/>
              <a:buChar char="•"/>
            </a:pPr>
            <a:r>
              <a:rPr lang="en-US" dirty="0"/>
              <a:t>Section 7001 application submitted</a:t>
            </a:r>
          </a:p>
          <a:p>
            <a:pPr marL="285750" indent="-285750">
              <a:buFont typeface="Arial" panose="020B0604020202020204" pitchFamily="34" charset="0"/>
              <a:buChar char="•"/>
            </a:pPr>
            <a:r>
              <a:rPr lang="en-US" dirty="0"/>
              <a:t>Letters of support collected</a:t>
            </a:r>
          </a:p>
          <a:p>
            <a:pPr marL="285750" indent="-285750">
              <a:buFont typeface="Arial" panose="020B0604020202020204" pitchFamily="34" charset="0"/>
              <a:buChar char="•"/>
            </a:pPr>
            <a:r>
              <a:rPr lang="en-US" dirty="0"/>
              <a:t>Application submitted for inclusion in USACE Section 7001 Report</a:t>
            </a:r>
          </a:p>
        </p:txBody>
      </p:sp>
      <p:sp>
        <p:nvSpPr>
          <p:cNvPr id="5" name="TextBox 4">
            <a:extLst>
              <a:ext uri="{FF2B5EF4-FFF2-40B4-BE49-F238E27FC236}">
                <a16:creationId xmlns:a16="http://schemas.microsoft.com/office/drawing/2014/main" id="{EAD3619E-6E7F-6527-263E-26A2D8F21338}"/>
              </a:ext>
            </a:extLst>
          </p:cNvPr>
          <p:cNvSpPr txBox="1"/>
          <p:nvPr/>
        </p:nvSpPr>
        <p:spPr>
          <a:xfrm>
            <a:off x="838200" y="1246512"/>
            <a:ext cx="10327104" cy="461665"/>
          </a:xfrm>
          <a:prstGeom prst="rect">
            <a:avLst/>
          </a:prstGeom>
          <a:noFill/>
        </p:spPr>
        <p:txBody>
          <a:bodyPr wrap="square">
            <a:spAutoFit/>
          </a:bodyPr>
          <a:lstStyle/>
          <a:p>
            <a:pPr algn="ctr"/>
            <a:r>
              <a:rPr lang="en-US" sz="2400" b="1" dirty="0">
                <a:solidFill>
                  <a:srgbClr val="002060"/>
                </a:solidFill>
              </a:rPr>
              <a:t>Current Status/Progress</a:t>
            </a:r>
            <a:endParaRPr lang="en-US" dirty="0"/>
          </a:p>
        </p:txBody>
      </p:sp>
    </p:spTree>
    <p:extLst>
      <p:ext uri="{BB962C8B-B14F-4D97-AF65-F5344CB8AC3E}">
        <p14:creationId xmlns:p14="http://schemas.microsoft.com/office/powerpoint/2010/main" val="2946461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C4A510F9-D65D-4DC3-DB73-452A949A26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2EDF02-9544-7DF4-FD71-8E86D1DC0D1E}"/>
              </a:ext>
            </a:extLst>
          </p:cNvPr>
          <p:cNvSpPr>
            <a:spLocks noGrp="1"/>
          </p:cNvSpPr>
          <p:nvPr>
            <p:ph type="title"/>
          </p:nvPr>
        </p:nvSpPr>
        <p:spPr>
          <a:xfrm>
            <a:off x="838200" y="57943"/>
            <a:ext cx="10515600" cy="919957"/>
          </a:xfrm>
        </p:spPr>
        <p:txBody>
          <a:bodyPr>
            <a:normAutofit/>
          </a:bodyPr>
          <a:lstStyle/>
          <a:p>
            <a:r>
              <a:rPr lang="en-US" sz="18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E</a:t>
            </a:r>
            <a:r>
              <a:rPr lang="en-US"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ngineering Committee							</a:t>
            </a:r>
            <a:r>
              <a:rPr lang="en-US" sz="18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September 9, 2025</a:t>
            </a:r>
            <a:br>
              <a:rPr lang="en-US"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Calaveras County Water District						</a:t>
            </a:r>
            <a:r>
              <a:rPr lang="en-US" sz="18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Agenda Item XZ</a:t>
            </a:r>
            <a:endParaRPr lang="en-US" sz="1800" dirty="0">
              <a:solidFill>
                <a:srgbClr val="002060"/>
              </a:solidFill>
            </a:endParaRPr>
          </a:p>
        </p:txBody>
      </p:sp>
      <p:graphicFrame>
        <p:nvGraphicFramePr>
          <p:cNvPr id="4" name="Object 3">
            <a:extLst>
              <a:ext uri="{FF2B5EF4-FFF2-40B4-BE49-F238E27FC236}">
                <a16:creationId xmlns:a16="http://schemas.microsoft.com/office/drawing/2014/main" id="{1C3AD07C-16FF-6F2C-0D63-92C8AD066E09}"/>
              </a:ext>
            </a:extLst>
          </p:cNvPr>
          <p:cNvGraphicFramePr>
            <a:graphicFrameLocks noChangeAspect="1"/>
          </p:cNvGraphicFramePr>
          <p:nvPr/>
        </p:nvGraphicFramePr>
        <p:xfrm>
          <a:off x="0" y="5546725"/>
          <a:ext cx="1295400" cy="1295400"/>
        </p:xfrm>
        <a:graphic>
          <a:graphicData uri="http://schemas.openxmlformats.org/presentationml/2006/ole">
            <mc:AlternateContent xmlns:mc="http://schemas.openxmlformats.org/markup-compatibility/2006">
              <mc:Choice xmlns:v="urn:schemas-microsoft-com:vml" Requires="v">
                <p:oleObj r:id="rId2" imgW="1905266" imgH="1905266" progId="">
                  <p:embed/>
                </p:oleObj>
              </mc:Choice>
              <mc:Fallback>
                <p:oleObj r:id="rId2" imgW="1905266" imgH="1905266" progId="">
                  <p:embed/>
                  <p:pic>
                    <p:nvPicPr>
                      <p:cNvPr id="4" name="Object 3">
                        <a:extLst>
                          <a:ext uri="{FF2B5EF4-FFF2-40B4-BE49-F238E27FC236}">
                            <a16:creationId xmlns:a16="http://schemas.microsoft.com/office/drawing/2014/main" id="{1C3AD07C-16FF-6F2C-0D63-92C8AD066E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46725"/>
                        <a:ext cx="1295400" cy="1295400"/>
                      </a:xfrm>
                      <a:prstGeom prst="rect">
                        <a:avLst/>
                      </a:prstGeom>
                      <a:noFill/>
                      <a:ln>
                        <a:noFill/>
                      </a:ln>
                      <a:effectLst/>
                    </p:spPr>
                  </p:pic>
                </p:oleObj>
              </mc:Fallback>
            </mc:AlternateContent>
          </a:graphicData>
        </a:graphic>
      </p:graphicFrame>
      <p:sp>
        <p:nvSpPr>
          <p:cNvPr id="3" name="TextBox 2">
            <a:extLst>
              <a:ext uri="{FF2B5EF4-FFF2-40B4-BE49-F238E27FC236}">
                <a16:creationId xmlns:a16="http://schemas.microsoft.com/office/drawing/2014/main" id="{78258DD1-1918-8EB6-D54C-43B9C39E6C34}"/>
              </a:ext>
            </a:extLst>
          </p:cNvPr>
          <p:cNvSpPr txBox="1"/>
          <p:nvPr/>
        </p:nvSpPr>
        <p:spPr>
          <a:xfrm>
            <a:off x="1051927" y="2129525"/>
            <a:ext cx="9899650" cy="923330"/>
          </a:xfrm>
          <a:prstGeom prst="rect">
            <a:avLst/>
          </a:prstGeom>
          <a:noFill/>
        </p:spPr>
        <p:txBody>
          <a:bodyPr wrap="square">
            <a:spAutoFit/>
          </a:bodyPr>
          <a:lstStyle/>
          <a:p>
            <a:pPr marL="285750" indent="-285750">
              <a:buFont typeface="Arial" panose="020B0604020202020204" pitchFamily="34" charset="0"/>
              <a:buChar char="•"/>
            </a:pPr>
            <a:r>
              <a:rPr lang="en-US" dirty="0"/>
              <a:t>Estimated total project cost						   $14,045,000</a:t>
            </a:r>
          </a:p>
          <a:p>
            <a:pPr marL="285750" indent="-285750">
              <a:buFont typeface="Arial" panose="020B0604020202020204" pitchFamily="34" charset="0"/>
              <a:buChar char="•"/>
            </a:pPr>
            <a:r>
              <a:rPr lang="en-US" dirty="0"/>
              <a:t>Federal share								   $10,533,750</a:t>
            </a:r>
          </a:p>
          <a:p>
            <a:pPr marL="285750" indent="-285750">
              <a:buFont typeface="Arial" panose="020B0604020202020204" pitchFamily="34" charset="0"/>
              <a:buChar char="•"/>
            </a:pPr>
            <a:r>
              <a:rPr lang="en-US" dirty="0"/>
              <a:t>CCWD Share								      $3,511,250</a:t>
            </a:r>
          </a:p>
        </p:txBody>
      </p:sp>
      <p:sp>
        <p:nvSpPr>
          <p:cNvPr id="5" name="TextBox 4">
            <a:extLst>
              <a:ext uri="{FF2B5EF4-FFF2-40B4-BE49-F238E27FC236}">
                <a16:creationId xmlns:a16="http://schemas.microsoft.com/office/drawing/2014/main" id="{C166F856-47D6-C658-C5AA-CCA86CD1114A}"/>
              </a:ext>
            </a:extLst>
          </p:cNvPr>
          <p:cNvSpPr txBox="1"/>
          <p:nvPr/>
        </p:nvSpPr>
        <p:spPr>
          <a:xfrm>
            <a:off x="838200" y="1246512"/>
            <a:ext cx="10327104" cy="461665"/>
          </a:xfrm>
          <a:prstGeom prst="rect">
            <a:avLst/>
          </a:prstGeom>
          <a:noFill/>
        </p:spPr>
        <p:txBody>
          <a:bodyPr wrap="square">
            <a:spAutoFit/>
          </a:bodyPr>
          <a:lstStyle/>
          <a:p>
            <a:pPr algn="ctr"/>
            <a:r>
              <a:rPr lang="en-US" sz="2400" b="1" dirty="0">
                <a:solidFill>
                  <a:srgbClr val="002060"/>
                </a:solidFill>
              </a:rPr>
              <a:t>Financial</a:t>
            </a:r>
            <a:endParaRPr lang="en-US" dirty="0"/>
          </a:p>
        </p:txBody>
      </p:sp>
    </p:spTree>
    <p:extLst>
      <p:ext uri="{BB962C8B-B14F-4D97-AF65-F5344CB8AC3E}">
        <p14:creationId xmlns:p14="http://schemas.microsoft.com/office/powerpoint/2010/main" val="35697168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1764</TotalTime>
  <Words>520</Words>
  <Application>Microsoft Office PowerPoint</Application>
  <PresentationFormat>Widescreen</PresentationFormat>
  <Paragraphs>72</Paragraphs>
  <Slides>7</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0</vt:i4>
      </vt:variant>
      <vt:variant>
        <vt:lpstr>Slide Titles</vt:lpstr>
      </vt:variant>
      <vt:variant>
        <vt:i4>7</vt:i4>
      </vt:variant>
    </vt:vector>
  </HeadingPairs>
  <TitlesOfParts>
    <vt:vector size="11" baseType="lpstr">
      <vt:lpstr>Aptos</vt:lpstr>
      <vt:lpstr>Aptos Display</vt:lpstr>
      <vt:lpstr>Arial</vt:lpstr>
      <vt:lpstr>Office Theme</vt:lpstr>
      <vt:lpstr>Engineering Committee Calaveras County Water District</vt:lpstr>
      <vt:lpstr>Engineering Committee         September 9, 2025 Calaveras County Water District             Agenda Item XZ</vt:lpstr>
      <vt:lpstr>Engineering Committee         September 9, 2025 Calaveras County Water District             Agenda Item XZ</vt:lpstr>
      <vt:lpstr>Engineering Committee         September 9, 2025 Calaveras County Water District             Agenda Item XZ</vt:lpstr>
      <vt:lpstr>Engineering Committee         September 9, 2025 Calaveras County Water District             Agenda Item XZ</vt:lpstr>
      <vt:lpstr>Engineering Committee         September 9, 2025 Calaveras County Water District             Agenda Item XZ</vt:lpstr>
      <vt:lpstr>Engineering Committee         September 9, 2025 Calaveras County Water District             Agenda Item XZ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Kevin Williams</dc:creator>
  <cp:lastModifiedBy>Alex Brown</cp:lastModifiedBy>
  <cp:revision>30</cp:revision>
  <dcterms:created xsi:type="dcterms:W3CDTF">2025-04-25T17:33:03Z</dcterms:created>
  <dcterms:modified xsi:type="dcterms:W3CDTF">2025-08-26T22:03:33Z</dcterms:modified>
</cp:coreProperties>
</file>