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4" r:id="rId4"/>
  </p:sldMasterIdLst>
  <p:notesMasterIdLst>
    <p:notesMasterId r:id="rId17"/>
  </p:notesMasterIdLst>
  <p:handoutMasterIdLst>
    <p:handoutMasterId r:id="rId18"/>
  </p:handoutMasterIdLst>
  <p:sldIdLst>
    <p:sldId id="256" r:id="rId5"/>
    <p:sldId id="262" r:id="rId6"/>
    <p:sldId id="292" r:id="rId7"/>
    <p:sldId id="293" r:id="rId8"/>
    <p:sldId id="289" r:id="rId9"/>
    <p:sldId id="295" r:id="rId10"/>
    <p:sldId id="296" r:id="rId11"/>
    <p:sldId id="297" r:id="rId12"/>
    <p:sldId id="260" r:id="rId13"/>
    <p:sldId id="268" r:id="rId14"/>
    <p:sldId id="294" r:id="rId15"/>
    <p:sldId id="261" r:id="rId16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12" autoAdjust="0"/>
  </p:normalViewPr>
  <p:slideViewPr>
    <p:cSldViewPr snapToGrid="0">
      <p:cViewPr>
        <p:scale>
          <a:sx n="125" d="100"/>
          <a:sy n="125" d="100"/>
        </p:scale>
        <p:origin x="3906" y="6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32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09A7646-64A1-4BED-BA0B-77C27DE51A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DABEFC0-5AA8-4302-B8B2-9ACD77A2E1D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482F98B-3DC8-431B-BBBF-B7C2B94E730B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6656EA-4150-44D1-821F-53CA0DBA1A3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6184F06-C917-4D16-B46F-633E54CA499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C1F4691-38BC-4357-BA2E-AC7731A10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00607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367300D2-6E0D-49B5-9AB1-C6683F5C846D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7025FD9-6782-4777-BD37-B8EEBEF1E4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081077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383518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7952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D3FCE78-1BE0-91FE-C141-255A866494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E8F44B4-F692-0A87-62DA-3AC69A562E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4F69FF4-B1C4-E989-D346-92A03E58CF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8DE5A6-3992-F7ED-6560-9D7FC5BA227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14177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2790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28835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AF1E2B-0E97-33CD-5598-8F11910B09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CB4419A-054F-B3D3-ED26-181FA074829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331864D-8F64-0473-BE60-5C1EAF6E794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760A7-DC49-9B32-422F-1E21476F9A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51810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90D2DA-9082-61F3-5E56-F988B43EE3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E9F8174-9E1A-C944-7D07-80F354C311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BADD1A5-1AED-0CFC-6584-21C8EB92AD3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6FFB45-0FC0-3A73-2CAF-3A93EA564E6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522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B4DF48-89C3-449D-5712-4D103B4C853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1989B92-210A-CD25-8E99-ECBB0ED8F00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010D57E-F16C-43CD-689B-D0AFCF0503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D16124A-4E90-3C0C-570B-BF1DCAC88B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71029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F30763-92FC-25E0-D22F-3324756FAA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E18426-5F87-F427-ED0B-250A3BB752B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A30B12-B2EA-D187-DB5D-B81B1E57A6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AEA9701-C4A1-52B9-37C2-47E519489A3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46118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39CEA0-0B42-4A1D-190D-4913D13EAC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2272635-18F6-724B-9F0F-C9DC2D07FFC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E075253-A4CD-08AA-EAE6-DB6CF894E3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066A85-1E56-627C-081C-E59989DBA5B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12429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3FD77B-371E-6F00-5583-0D8B59BFB5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9A32419-7A89-7F75-FFEF-E6A55B51C8E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C053028-ACD6-F302-7188-916B6F1EC8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CC49EC-6315-E20E-53B2-52F58915010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852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7025FD9-6782-4777-BD37-B8EEBEF1E497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064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6601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39745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71925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17945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6625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3777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46604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2046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49208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06981" y="1852122"/>
            <a:ext cx="2458230" cy="200867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7B0DF2F-DAFD-4616-9E25-0C28D75BF30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491805" y="1852122"/>
            <a:ext cx="2458230" cy="200867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36DA0F9-D851-437C-A45B-EC125A3D3DB3}"/>
              </a:ext>
            </a:extLst>
          </p:cNvPr>
          <p:cNvSpPr>
            <a:spLocks noGrp="1"/>
          </p:cNvSpPr>
          <p:nvPr>
            <p:ph idx="14"/>
          </p:nvPr>
        </p:nvSpPr>
        <p:spPr>
          <a:xfrm>
            <a:off x="9076629" y="1852122"/>
            <a:ext cx="2458230" cy="200867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FF0BA98-3AB4-4D88-B1C2-6279BCACFA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3887792" y="3971924"/>
            <a:ext cx="2477419" cy="803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D9DEF72B-B924-4A0D-8C83-3B370632C0D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472616" y="3971925"/>
            <a:ext cx="2477419" cy="803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E9D30C54-E9E8-4300-8DA4-352DB3A71A4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9070240" y="3971924"/>
            <a:ext cx="2458230" cy="8032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750801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410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smtClean="0"/>
              <a:pPr/>
              <a:t>9/16/2025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593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869841E-71E7-4F51-8E6F-5E8A5E375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2E0DA-DA21-447D-AD1F-3DB915DD051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120" b="6120"/>
          <a:stretch/>
        </p:blipFill>
        <p:spPr>
          <a:xfrm>
            <a:off x="-7911" y="-315977"/>
            <a:ext cx="14066811" cy="9258795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594B067E-A161-4B29-A8FA-FEEB194495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61999"/>
            <a:ext cx="4642228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6CA50C-1A88-4B3F-A34F-FE199F4205A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7397" y="1414982"/>
            <a:ext cx="4171202" cy="3255264"/>
          </a:xfrm>
        </p:spPr>
        <p:txBody>
          <a:bodyPr>
            <a:normAutofit fontScale="90000"/>
          </a:bodyPr>
          <a:lstStyle/>
          <a:p>
            <a:r>
              <a:rPr lang="en-US" sz="4800" dirty="0"/>
              <a:t>JENNY LIND A-B WATER TRANSMISSION LINE PROJECT UPDATE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20C741F-0826-4AB6-A92E-AB4EB50216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68E507-B563-C221-DCF5-B09E656A919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1310" t="6120" b="6120"/>
          <a:stretch>
            <a:fillRect/>
          </a:stretch>
        </p:blipFill>
        <p:spPr>
          <a:xfrm>
            <a:off x="4650141" y="7989"/>
            <a:ext cx="7157809" cy="68511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8289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72AC46CB-E41C-431E-B498-6295C0C5E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5E50D4-DB9E-EF9A-C72D-C34E33C3B1F1}"/>
              </a:ext>
            </a:extLst>
          </p:cNvPr>
          <p:cNvSpPr txBox="1">
            <a:spLocks/>
          </p:cNvSpPr>
          <p:nvPr/>
        </p:nvSpPr>
        <p:spPr>
          <a:xfrm>
            <a:off x="3442860" y="278206"/>
            <a:ext cx="7159050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 dirty="0">
                <a:latin typeface="Arial" panose="020B0604020202020204" pitchFamily="34" charset="0"/>
              </a:rPr>
              <a:t>PAVING AND ROAD  RESTORATION</a:t>
            </a:r>
            <a:endParaRPr lang="en-US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10EA77-0E42-0AE6-6D0F-FE472E0A70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13969"/>
            <a:ext cx="12192000" cy="4502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0822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D1E7A88-9D7A-D2DB-CB28-FDA482FE41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2A15D98F-BFC0-1638-1EBB-D7C4BF6368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61AD433-0EC3-D86E-6482-26C1136D435B}"/>
              </a:ext>
            </a:extLst>
          </p:cNvPr>
          <p:cNvSpPr txBox="1">
            <a:spLocks/>
          </p:cNvSpPr>
          <p:nvPr/>
        </p:nvSpPr>
        <p:spPr>
          <a:xfrm>
            <a:off x="3473964" y="140059"/>
            <a:ext cx="6706368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Balwin Street Pavement</a:t>
            </a:r>
            <a:endParaRPr lang="en-US" sz="2400" dirty="0"/>
          </a:p>
        </p:txBody>
      </p:sp>
      <p:pic>
        <p:nvPicPr>
          <p:cNvPr id="3" name="Picture 2" descr="A yellow tape measure on a rock&#10;&#10;AI-generated content may be incorrect.">
            <a:extLst>
              <a:ext uri="{FF2B5EF4-FFF2-40B4-BE49-F238E27FC236}">
                <a16:creationId xmlns:a16="http://schemas.microsoft.com/office/drawing/2014/main" id="{1D297B10-DA36-78EB-00ED-EFE17AB49F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0352" y="1513852"/>
            <a:ext cx="3663587" cy="4884782"/>
          </a:xfrm>
          <a:prstGeom prst="rect">
            <a:avLst/>
          </a:prstGeom>
        </p:spPr>
      </p:pic>
      <p:pic>
        <p:nvPicPr>
          <p:cNvPr id="5" name="Picture 4" descr="A construction site with a large trench&#10;&#10;AI-generated content may be incorrect.">
            <a:extLst>
              <a:ext uri="{FF2B5EF4-FFF2-40B4-BE49-F238E27FC236}">
                <a16:creationId xmlns:a16="http://schemas.microsoft.com/office/drawing/2014/main" id="{8FAA583A-899E-0CD8-FAB0-BBAED951CA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22976" y="1395528"/>
            <a:ext cx="3946253" cy="5261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56498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74A7FC5-56F0-4FE3-8383-04EE92963F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C829010-59E7-4B6E-AE76-EEE7D0ED0D8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457" t="4836" r="2052" b="6278"/>
          <a:stretch/>
        </p:blipFill>
        <p:spPr>
          <a:xfrm>
            <a:off x="0" y="25094"/>
            <a:ext cx="12192000" cy="685800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E6BEBC3-6A99-4A53-9835-9875E0841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>
              <a:alpha val="9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93299F-3E8A-4BF7-9C3D-B9F22CF94C4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2130552"/>
          </a:xfrm>
        </p:spPr>
        <p:txBody>
          <a:bodyPr>
            <a:normAutofit/>
          </a:bodyPr>
          <a:lstStyle/>
          <a:p>
            <a:r>
              <a:rPr lang="en-US" dirty="0"/>
              <a:t>Thank you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006911-EDB8-4CDF-AEAA-A3FA060851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816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DA178560-78C9-4CB5-BE46-05302CDA8E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69461EC9-A94F-4225-B526-5C862F340F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492750-E12D-4995-ABCB-5BB846060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922" y="900902"/>
            <a:ext cx="3400669" cy="4601183"/>
          </a:xfrm>
        </p:spPr>
        <p:txBody>
          <a:bodyPr>
            <a:normAutofit/>
          </a:bodyPr>
          <a:lstStyle/>
          <a:p>
            <a:r>
              <a:rPr lang="en-US" dirty="0"/>
              <a:t>PROJECT PROGRESS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D87160F7-FCB2-48B7-8BB8-BEFF45F6BF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97130" y="754144"/>
            <a:ext cx="7865196" cy="5335760"/>
          </a:xfrm>
          <a:prstGeom prst="rect">
            <a:avLst/>
          </a:prstGeom>
          <a:solidFill>
            <a:schemeClr val="bg1">
              <a:alpha val="8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E9282B84-621E-4580-80B7-222118AE44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331A340-6D0C-A77C-B914-463F3FDA7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3275" y="365949"/>
            <a:ext cx="7469051" cy="636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9164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B5B893-F03D-B600-106F-560DD4F06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D8BDC-6BCB-431D-1673-12DE30D26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7630" y="154466"/>
            <a:ext cx="5371116" cy="638108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PROJECT PROGRESS </a:t>
            </a:r>
            <a:r>
              <a:rPr lang="en-US" sz="1400" dirty="0">
                <a:solidFill>
                  <a:schemeClr val="tx1"/>
                </a:solidFill>
              </a:rPr>
              <a:t>CONT.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145777-8E6A-1448-4292-4445BEBD6B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-1" b="1506"/>
          <a:stretch>
            <a:fillRect/>
          </a:stretch>
        </p:blipFill>
        <p:spPr>
          <a:xfrm>
            <a:off x="0" y="900864"/>
            <a:ext cx="12192000" cy="5370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5830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3234575-BD34-B124-DA64-27FE0C0E2E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1EAE1499-D802-04EC-EE46-E9DF14A3A8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3B72C50-99D4-E22F-59BE-358164A20F63}"/>
              </a:ext>
            </a:extLst>
          </p:cNvPr>
          <p:cNvSpPr txBox="1">
            <a:spLocks/>
          </p:cNvSpPr>
          <p:nvPr/>
        </p:nvSpPr>
        <p:spPr>
          <a:xfrm>
            <a:off x="3473964" y="140059"/>
            <a:ext cx="6706368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Usher Drive Trenching</a:t>
            </a:r>
            <a:endParaRPr lang="en-US" sz="2400" dirty="0"/>
          </a:p>
        </p:txBody>
      </p:sp>
      <p:pic>
        <p:nvPicPr>
          <p:cNvPr id="3" name="Picture 2" descr="A road with trees and power lines&#10;&#10;AI-generated content may be incorrect.">
            <a:extLst>
              <a:ext uri="{FF2B5EF4-FFF2-40B4-BE49-F238E27FC236}">
                <a16:creationId xmlns:a16="http://schemas.microsoft.com/office/drawing/2014/main" id="{FD058D58-14E6-2DEA-66C0-B577E34887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4192" y="1157938"/>
            <a:ext cx="3851910" cy="5135880"/>
          </a:xfrm>
          <a:prstGeom prst="rect">
            <a:avLst/>
          </a:prstGeom>
        </p:spPr>
      </p:pic>
      <p:pic>
        <p:nvPicPr>
          <p:cNvPr id="5" name="Picture 4" descr="A road with trees and power lines&#10;&#10;AI-generated content may be incorrect.">
            <a:extLst>
              <a:ext uri="{FF2B5EF4-FFF2-40B4-BE49-F238E27FC236}">
                <a16:creationId xmlns:a16="http://schemas.microsoft.com/office/drawing/2014/main" id="{DC64C802-FED2-899F-3AF1-D454195893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157938"/>
            <a:ext cx="3918869" cy="5225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075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9285B4-6AB4-67D9-08C2-4E4D8CDFC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3C362B40-31BF-99A6-7627-E785E91BB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BEF7B02E-F0D5-D8F3-ACD9-3E5F82A2F70C}"/>
              </a:ext>
            </a:extLst>
          </p:cNvPr>
          <p:cNvSpPr txBox="1">
            <a:spLocks/>
          </p:cNvSpPr>
          <p:nvPr/>
        </p:nvSpPr>
        <p:spPr>
          <a:xfrm>
            <a:off x="3473964" y="140059"/>
            <a:ext cx="6706368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Wind River Court Progress</a:t>
            </a: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EF718B-618F-D82A-CF0D-7D2BE9841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880" y="1217445"/>
            <a:ext cx="10005060" cy="5192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20200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D7C8A7B-A691-864B-5087-3A9574D1D9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44B1E17A-CD38-24A0-3362-6B5FF8FB8C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7EA6D55-22C9-9163-9E4D-C991B1CE257F}"/>
              </a:ext>
            </a:extLst>
          </p:cNvPr>
          <p:cNvSpPr txBox="1">
            <a:spLocks/>
          </p:cNvSpPr>
          <p:nvPr/>
        </p:nvSpPr>
        <p:spPr>
          <a:xfrm>
            <a:off x="3473964" y="140059"/>
            <a:ext cx="6706368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Wind River Court Progress </a:t>
            </a:r>
            <a:r>
              <a:rPr lang="en-US" sz="2400" dirty="0">
                <a:solidFill>
                  <a:schemeClr val="bg1"/>
                </a:solidFill>
              </a:rPr>
              <a:t>CONT.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FA0C33-25C1-C20B-7054-8869A57C46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211" y="1395528"/>
            <a:ext cx="4063506" cy="51782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0F61337-828A-AA6C-7F68-7821082F5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5857" y="1395528"/>
            <a:ext cx="4004475" cy="51782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2666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A15888-790D-AE75-1E40-373AA03E44A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899469D8-8D7D-B444-5DF0-356F837749C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4DE92FA-A1A1-50CA-0051-E07F3070F8C1}"/>
              </a:ext>
            </a:extLst>
          </p:cNvPr>
          <p:cNvSpPr txBox="1">
            <a:spLocks/>
          </p:cNvSpPr>
          <p:nvPr/>
        </p:nvSpPr>
        <p:spPr>
          <a:xfrm>
            <a:off x="3473964" y="140059"/>
            <a:ext cx="6706368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Wind River Court Progress </a:t>
            </a:r>
            <a:r>
              <a:rPr lang="en-US" sz="2400" dirty="0">
                <a:solidFill>
                  <a:schemeClr val="bg1"/>
                </a:solidFill>
              </a:rPr>
              <a:t>CONT.</a:t>
            </a:r>
          </a:p>
        </p:txBody>
      </p:sp>
      <p:pic>
        <p:nvPicPr>
          <p:cNvPr id="6" name="Picture 5" descr="A person in a yellow vest using a red machine&#10;&#10;AI-generated content may be incorrect.">
            <a:extLst>
              <a:ext uri="{FF2B5EF4-FFF2-40B4-BE49-F238E27FC236}">
                <a16:creationId xmlns:a16="http://schemas.microsoft.com/office/drawing/2014/main" id="{9772B093-CB6B-AC99-1828-CF0116B95E7E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1472" b="21781"/>
          <a:stretch>
            <a:fillRect/>
          </a:stretch>
        </p:blipFill>
        <p:spPr>
          <a:xfrm>
            <a:off x="6305369" y="1752140"/>
            <a:ext cx="4995859" cy="3779980"/>
          </a:xfrm>
          <a:prstGeom prst="rect">
            <a:avLst/>
          </a:prstGeom>
        </p:spPr>
      </p:pic>
      <p:pic>
        <p:nvPicPr>
          <p:cNvPr id="10" name="Picture 9" descr="A close-up of a machine&#10;&#10;AI-generated content may be incorrect.">
            <a:extLst>
              <a:ext uri="{FF2B5EF4-FFF2-40B4-BE49-F238E27FC236}">
                <a16:creationId xmlns:a16="http://schemas.microsoft.com/office/drawing/2014/main" id="{F091DE74-421C-7E71-79B8-D5E9DF6630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2570" y="1173480"/>
            <a:ext cx="4034790" cy="5379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248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BB78480-DC36-D924-0223-34D275616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35C1C21C-81B6-2A32-9511-949AB25934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DBE218F-2A59-0C51-3A5D-A5E434F77D20}"/>
              </a:ext>
            </a:extLst>
          </p:cNvPr>
          <p:cNvSpPr txBox="1">
            <a:spLocks/>
          </p:cNvSpPr>
          <p:nvPr/>
        </p:nvSpPr>
        <p:spPr>
          <a:xfrm>
            <a:off x="3473964" y="140059"/>
            <a:ext cx="6706368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Wind River Court Progress </a:t>
            </a:r>
            <a:r>
              <a:rPr lang="en-US" sz="2400" dirty="0">
                <a:solidFill>
                  <a:schemeClr val="bg1"/>
                </a:solidFill>
              </a:rPr>
              <a:t>CONT.</a:t>
            </a:r>
            <a:endParaRPr lang="en-US" sz="2400" dirty="0"/>
          </a:p>
        </p:txBody>
      </p:sp>
      <p:pic>
        <p:nvPicPr>
          <p:cNvPr id="3" name="Picture 2" descr="A person standing next to a large hole in the ground&#10;&#10;AI-generated content may be incorrect.">
            <a:extLst>
              <a:ext uri="{FF2B5EF4-FFF2-40B4-BE49-F238E27FC236}">
                <a16:creationId xmlns:a16="http://schemas.microsoft.com/office/drawing/2014/main" id="{3315784C-A607-BA99-24D4-BBCF03200BE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3779" b="30555"/>
          <a:stretch>
            <a:fillRect/>
          </a:stretch>
        </p:blipFill>
        <p:spPr>
          <a:xfrm>
            <a:off x="2603850" y="1109852"/>
            <a:ext cx="7462170" cy="5538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8571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0">
            <a:extLst>
              <a:ext uri="{FF2B5EF4-FFF2-40B4-BE49-F238E27FC236}">
                <a16:creationId xmlns:a16="http://schemas.microsoft.com/office/drawing/2014/main" id="{72AC46CB-E41C-431E-B498-6295C0C5E3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759254"/>
            <a:ext cx="5608255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5E50D4-DB9E-EF9A-C72D-C34E33C3B1F1}"/>
              </a:ext>
            </a:extLst>
          </p:cNvPr>
          <p:cNvSpPr txBox="1">
            <a:spLocks/>
          </p:cNvSpPr>
          <p:nvPr/>
        </p:nvSpPr>
        <p:spPr>
          <a:xfrm>
            <a:off x="3118319" y="-8539"/>
            <a:ext cx="5373848" cy="12554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-60" baseline="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/>
              <a:t>Service Line Replacements</a:t>
            </a:r>
            <a:endParaRPr lang="en-US" sz="24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699939-F48D-8F12-143C-4C54B4794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394" y="1093276"/>
            <a:ext cx="4845994" cy="551326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50CF88-12E2-4809-8A35-6A6093D6F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592" y="1093276"/>
            <a:ext cx="4736684" cy="5513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96027"/>
      </p:ext>
    </p:extLst>
  </p:cSld>
  <p:clrMapOvr>
    <a:masterClrMapping/>
  </p:clrMapOvr>
</p:sld>
</file>

<file path=ppt/theme/theme1.xml><?xml version="1.0" encoding="utf-8"?>
<a:theme xmlns:a="http://schemas.openxmlformats.org/drawingml/2006/main" name="Frame">
  <a:themeElements>
    <a:clrScheme name="Frame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e5ef690a-e167-4777-9a15-a9548d8a2de1" xsi:nil="true"/>
    <lcf76f155ced4ddcb4097134ff3c332f xmlns="e5ef690a-e167-4777-9a15-a9548d8a2de1">
      <Terms xmlns="http://schemas.microsoft.com/office/infopath/2007/PartnerControls"/>
    </lcf76f155ced4ddcb4097134ff3c332f>
    <TaxCatchAll xmlns="718578d5-d021-4df5-a11c-21c08473d94e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AF9D45107989346A31691A0EB0DC09E" ma:contentTypeVersion="16" ma:contentTypeDescription="Create a new document." ma:contentTypeScope="" ma:versionID="eadba466db155f64d3ed3c4650068831">
  <xsd:schema xmlns:xsd="http://www.w3.org/2001/XMLSchema" xmlns:xs="http://www.w3.org/2001/XMLSchema" xmlns:p="http://schemas.microsoft.com/office/2006/metadata/properties" xmlns:ns2="e5ef690a-e167-4777-9a15-a9548d8a2de1" xmlns:ns3="718578d5-d021-4df5-a11c-21c08473d94e" targetNamespace="http://schemas.microsoft.com/office/2006/metadata/properties" ma:root="true" ma:fieldsID="74c50857e45f44cddf46d1612b236be8" ns2:_="" ns3:_="">
    <xsd:import namespace="e5ef690a-e167-4777-9a15-a9548d8a2de1"/>
    <xsd:import namespace="718578d5-d021-4df5-a11c-21c08473d94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5ef690a-e167-4777-9a15-a9548d8a2d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89dde9cb-0014-4a05-8cfd-ccc01171623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9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8578d5-d021-4df5-a11c-21c08473d94e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ddcf5866-215e-410c-a24a-3d9a5413eb80}" ma:internalName="TaxCatchAll" ma:showField="CatchAllData" ma:web="718578d5-d021-4df5-a11c-21c08473d94e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A82F57F-EFCE-45E0-9F75-822371CB5F7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90668657-C50E-4365-A5FD-AC07593EBE57}">
  <ds:schemaRefs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http://www.w3.org/XML/1998/namespace"/>
    <ds:schemaRef ds:uri="http://schemas.microsoft.com/office/2006/documentManagement/types"/>
    <ds:schemaRef ds:uri="718578d5-d021-4df5-a11c-21c08473d94e"/>
    <ds:schemaRef ds:uri="http://purl.org/dc/dcmitype/"/>
    <ds:schemaRef ds:uri="e5ef690a-e167-4777-9a15-a9548d8a2de1"/>
  </ds:schemaRefs>
</ds:datastoreItem>
</file>

<file path=customXml/itemProps3.xml><?xml version="1.0" encoding="utf-8"?>
<ds:datastoreItem xmlns:ds="http://schemas.openxmlformats.org/officeDocument/2006/customXml" ds:itemID="{9898AF6F-0246-4A27-832E-122F8F22206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5ef690a-e167-4777-9a15-a9548d8a2de1"/>
    <ds:schemaRef ds:uri="718578d5-d021-4df5-a11c-21c08473d94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Architecture design</Template>
  <TotalTime>6855</TotalTime>
  <Words>63</Words>
  <Application>Microsoft Office PowerPoint</Application>
  <PresentationFormat>Widescreen</PresentationFormat>
  <Paragraphs>24</Paragraphs>
  <Slides>12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Corbel</vt:lpstr>
      <vt:lpstr>Wingdings 2</vt:lpstr>
      <vt:lpstr>Frame</vt:lpstr>
      <vt:lpstr>JENNY LIND A-B WATER TRANSMISSION LINE PROJECT UPDATE</vt:lpstr>
      <vt:lpstr>PROJECT PROGRESS</vt:lpstr>
      <vt:lpstr>PROJECT PROGRESS CONT.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CCWD ENGINEERING COMMITTEE CIP UPDATE</dc:title>
  <dc:creator>Juan Maya</dc:creator>
  <cp:lastModifiedBy>Juan Maya</cp:lastModifiedBy>
  <cp:revision>8</cp:revision>
  <cp:lastPrinted>2024-10-29T17:46:44Z</cp:lastPrinted>
  <dcterms:created xsi:type="dcterms:W3CDTF">2024-09-05T20:51:56Z</dcterms:created>
  <dcterms:modified xsi:type="dcterms:W3CDTF">2025-09-16T20:06:02Z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0x010100CAF9D45107989346A31691A0EB0DC09E</vt:lpwstr>
  </property>
</Properties>
</file>